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4"/>
  </p:notesMasterIdLst>
  <p:sldIdLst>
    <p:sldId id="302" r:id="rId2"/>
    <p:sldId id="303" r:id="rId3"/>
    <p:sldId id="259" r:id="rId4"/>
    <p:sldId id="418" r:id="rId5"/>
    <p:sldId id="420" r:id="rId6"/>
    <p:sldId id="421" r:id="rId7"/>
    <p:sldId id="422" r:id="rId8"/>
    <p:sldId id="423" r:id="rId9"/>
    <p:sldId id="424" r:id="rId10"/>
    <p:sldId id="425" r:id="rId11"/>
    <p:sldId id="404" r:id="rId12"/>
    <p:sldId id="405" r:id="rId13"/>
    <p:sldId id="428" r:id="rId14"/>
    <p:sldId id="407" r:id="rId15"/>
    <p:sldId id="408" r:id="rId16"/>
    <p:sldId id="409" r:id="rId17"/>
    <p:sldId id="406" r:id="rId18"/>
    <p:sldId id="442" r:id="rId19"/>
    <p:sldId id="443" r:id="rId20"/>
    <p:sldId id="444" r:id="rId21"/>
    <p:sldId id="445" r:id="rId22"/>
    <p:sldId id="446" r:id="rId23"/>
    <p:sldId id="447" r:id="rId24"/>
    <p:sldId id="448" r:id="rId25"/>
    <p:sldId id="449" r:id="rId26"/>
    <p:sldId id="450" r:id="rId27"/>
    <p:sldId id="451" r:id="rId28"/>
    <p:sldId id="426" r:id="rId29"/>
    <p:sldId id="429" r:id="rId30"/>
    <p:sldId id="430" r:id="rId31"/>
    <p:sldId id="431" r:id="rId32"/>
    <p:sldId id="432" r:id="rId33"/>
    <p:sldId id="433" r:id="rId34"/>
    <p:sldId id="434" r:id="rId35"/>
    <p:sldId id="435" r:id="rId36"/>
    <p:sldId id="436" r:id="rId37"/>
    <p:sldId id="437" r:id="rId38"/>
    <p:sldId id="438" r:id="rId39"/>
    <p:sldId id="439" r:id="rId40"/>
    <p:sldId id="440" r:id="rId41"/>
    <p:sldId id="441" r:id="rId42"/>
    <p:sldId id="402" r:id="rId43"/>
  </p:sldIdLst>
  <p:sldSz cx="9144000" cy="6858000" type="screen4x3"/>
  <p:notesSz cx="7099300" cy="10234613"/>
  <p:defaultTextStyle>
    <a:defPPr>
      <a:defRPr lang="zh-CN"/>
    </a:defPPr>
    <a:lvl1pPr algn="l" rtl="0" fontAlgn="base">
      <a:spcBef>
        <a:spcPct val="0"/>
      </a:spcBef>
      <a:spcAft>
        <a:spcPct val="0"/>
      </a:spcAft>
      <a:defRPr b="1" kern="1200">
        <a:solidFill>
          <a:srgbClr val="0000FF"/>
        </a:solidFill>
        <a:latin typeface="Tahoma" pitchFamily="34" charset="0"/>
        <a:ea typeface="宋体" pitchFamily="2" charset="-122"/>
        <a:cs typeface="+mn-cs"/>
      </a:defRPr>
    </a:lvl1pPr>
    <a:lvl2pPr marL="457200" algn="l" rtl="0" fontAlgn="base">
      <a:spcBef>
        <a:spcPct val="0"/>
      </a:spcBef>
      <a:spcAft>
        <a:spcPct val="0"/>
      </a:spcAft>
      <a:defRPr b="1" kern="1200">
        <a:solidFill>
          <a:srgbClr val="0000FF"/>
        </a:solidFill>
        <a:latin typeface="Tahoma" pitchFamily="34" charset="0"/>
        <a:ea typeface="宋体" pitchFamily="2" charset="-122"/>
        <a:cs typeface="+mn-cs"/>
      </a:defRPr>
    </a:lvl2pPr>
    <a:lvl3pPr marL="914400" algn="l" rtl="0" fontAlgn="base">
      <a:spcBef>
        <a:spcPct val="0"/>
      </a:spcBef>
      <a:spcAft>
        <a:spcPct val="0"/>
      </a:spcAft>
      <a:defRPr b="1" kern="1200">
        <a:solidFill>
          <a:srgbClr val="0000FF"/>
        </a:solidFill>
        <a:latin typeface="Tahoma" pitchFamily="34" charset="0"/>
        <a:ea typeface="宋体" pitchFamily="2" charset="-122"/>
        <a:cs typeface="+mn-cs"/>
      </a:defRPr>
    </a:lvl3pPr>
    <a:lvl4pPr marL="1371600" algn="l" rtl="0" fontAlgn="base">
      <a:spcBef>
        <a:spcPct val="0"/>
      </a:spcBef>
      <a:spcAft>
        <a:spcPct val="0"/>
      </a:spcAft>
      <a:defRPr b="1" kern="1200">
        <a:solidFill>
          <a:srgbClr val="0000FF"/>
        </a:solidFill>
        <a:latin typeface="Tahoma" pitchFamily="34" charset="0"/>
        <a:ea typeface="宋体" pitchFamily="2" charset="-122"/>
        <a:cs typeface="+mn-cs"/>
      </a:defRPr>
    </a:lvl4pPr>
    <a:lvl5pPr marL="1828800" algn="l" rtl="0" fontAlgn="base">
      <a:spcBef>
        <a:spcPct val="0"/>
      </a:spcBef>
      <a:spcAft>
        <a:spcPct val="0"/>
      </a:spcAft>
      <a:defRPr b="1" kern="1200">
        <a:solidFill>
          <a:srgbClr val="0000FF"/>
        </a:solidFill>
        <a:latin typeface="Tahoma" pitchFamily="34" charset="0"/>
        <a:ea typeface="宋体" pitchFamily="2" charset="-122"/>
        <a:cs typeface="+mn-cs"/>
      </a:defRPr>
    </a:lvl5pPr>
    <a:lvl6pPr marL="2286000" algn="l" defTabSz="914400" rtl="0" eaLnBrk="1" latinLnBrk="0" hangingPunct="1">
      <a:defRPr b="1" kern="1200">
        <a:solidFill>
          <a:srgbClr val="0000FF"/>
        </a:solidFill>
        <a:latin typeface="Tahoma" pitchFamily="34" charset="0"/>
        <a:ea typeface="宋体" pitchFamily="2" charset="-122"/>
        <a:cs typeface="+mn-cs"/>
      </a:defRPr>
    </a:lvl6pPr>
    <a:lvl7pPr marL="2743200" algn="l" defTabSz="914400" rtl="0" eaLnBrk="1" latinLnBrk="0" hangingPunct="1">
      <a:defRPr b="1" kern="1200">
        <a:solidFill>
          <a:srgbClr val="0000FF"/>
        </a:solidFill>
        <a:latin typeface="Tahoma" pitchFamily="34" charset="0"/>
        <a:ea typeface="宋体" pitchFamily="2" charset="-122"/>
        <a:cs typeface="+mn-cs"/>
      </a:defRPr>
    </a:lvl7pPr>
    <a:lvl8pPr marL="3200400" algn="l" defTabSz="914400" rtl="0" eaLnBrk="1" latinLnBrk="0" hangingPunct="1">
      <a:defRPr b="1" kern="1200">
        <a:solidFill>
          <a:srgbClr val="0000FF"/>
        </a:solidFill>
        <a:latin typeface="Tahoma" pitchFamily="34" charset="0"/>
        <a:ea typeface="宋体" pitchFamily="2" charset="-122"/>
        <a:cs typeface="+mn-cs"/>
      </a:defRPr>
    </a:lvl8pPr>
    <a:lvl9pPr marL="3657600" algn="l" defTabSz="914400" rtl="0" eaLnBrk="1" latinLnBrk="0" hangingPunct="1">
      <a:defRPr b="1" kern="1200">
        <a:solidFill>
          <a:srgbClr val="0000FF"/>
        </a:solidFill>
        <a:latin typeface="Tahoma"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FF9900"/>
    <a:srgbClr val="66CCFF"/>
    <a:srgbClr val="FFFF66"/>
    <a:srgbClr val="FF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621" autoAdjust="0"/>
    <p:restoredTop sz="87136" autoAdjust="0"/>
  </p:normalViewPr>
  <p:slideViewPr>
    <p:cSldViewPr>
      <p:cViewPr>
        <p:scale>
          <a:sx n="100" d="100"/>
          <a:sy n="100" d="100"/>
        </p:scale>
        <p:origin x="-1944" y="-40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50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_rels/viewProps.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slide" Target="slides/slide13.xml"/><Relationship Id="rId1"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wrap="square" lIns="99048" tIns="49524" rIns="99048" bIns="49524" numCol="1" anchor="t" anchorCtr="0" compatLnSpc="1">
            <a:prstTxWarp prst="textNoShape">
              <a:avLst/>
            </a:prstTxWarp>
          </a:bodyPr>
          <a:lstStyle>
            <a:lvl1pPr>
              <a:defRPr sz="1300" b="0">
                <a:solidFill>
                  <a:schemeClr val="tx1"/>
                </a:solidFill>
                <a:latin typeface="Calibri" pitchFamily="34" charset="0"/>
                <a:ea typeface="宋体" charset="-122"/>
              </a:defRPr>
            </a:lvl1pPr>
          </a:lstStyle>
          <a:p>
            <a:pPr>
              <a:defRPr/>
            </a:pPr>
            <a:endParaRPr lang="zh-CN" altLang="en-US"/>
          </a:p>
        </p:txBody>
      </p:sp>
      <p:sp>
        <p:nvSpPr>
          <p:cNvPr id="3" name="日期占位符 2"/>
          <p:cNvSpPr>
            <a:spLocks noGrp="1"/>
          </p:cNvSpPr>
          <p:nvPr>
            <p:ph type="dt" idx="1"/>
          </p:nvPr>
        </p:nvSpPr>
        <p:spPr>
          <a:xfrm>
            <a:off x="4021138" y="0"/>
            <a:ext cx="3076575" cy="511175"/>
          </a:xfrm>
          <a:prstGeom prst="rect">
            <a:avLst/>
          </a:prstGeom>
        </p:spPr>
        <p:txBody>
          <a:bodyPr vert="horz" wrap="square" lIns="99048" tIns="49524" rIns="99048" bIns="49524" numCol="1" anchor="t" anchorCtr="0" compatLnSpc="1">
            <a:prstTxWarp prst="textNoShape">
              <a:avLst/>
            </a:prstTxWarp>
          </a:bodyPr>
          <a:lstStyle>
            <a:lvl1pPr algn="r">
              <a:defRPr sz="1300" b="0">
                <a:solidFill>
                  <a:schemeClr val="tx1"/>
                </a:solidFill>
                <a:latin typeface="Calibri" pitchFamily="34" charset="0"/>
                <a:ea typeface="宋体" charset="-122"/>
              </a:defRPr>
            </a:lvl1pPr>
          </a:lstStyle>
          <a:p>
            <a:pPr>
              <a:defRPr/>
            </a:pPr>
            <a:fld id="{BF1073DB-A9CD-48B8-BE46-C5C206723806}" type="datetimeFigureOut">
              <a:rPr lang="zh-CN" altLang="en-US"/>
              <a:pPr>
                <a:defRPr/>
              </a:pPr>
              <a:t>2014/8/20</a:t>
            </a:fld>
            <a:endParaRPr lang="zh-CN" altLang="en-US"/>
          </a:p>
        </p:txBody>
      </p:sp>
      <p:sp>
        <p:nvSpPr>
          <p:cNvPr id="4" name="幻灯片图像占位符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zh-CN" altLang="en-US" noProof="0" smtClean="0"/>
          </a:p>
        </p:txBody>
      </p:sp>
      <p:sp>
        <p:nvSpPr>
          <p:cNvPr id="5" name="备注占位符 4"/>
          <p:cNvSpPr>
            <a:spLocks noGrp="1"/>
          </p:cNvSpPr>
          <p:nvPr>
            <p:ph type="body" sz="quarter" idx="3"/>
          </p:nvPr>
        </p:nvSpPr>
        <p:spPr>
          <a:xfrm>
            <a:off x="709613" y="4860925"/>
            <a:ext cx="5680075" cy="4605338"/>
          </a:xfrm>
          <a:prstGeom prst="rect">
            <a:avLst/>
          </a:prstGeom>
        </p:spPr>
        <p:txBody>
          <a:bodyPr vert="horz" wrap="square" lIns="99048" tIns="49524" rIns="99048" bIns="49524" numCol="1" anchor="t" anchorCtr="0" compatLnSpc="1">
            <a:prstTxWarp prst="textNoShape">
              <a:avLst/>
            </a:prstTxWarp>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9721850"/>
            <a:ext cx="3076575" cy="511175"/>
          </a:xfrm>
          <a:prstGeom prst="rect">
            <a:avLst/>
          </a:prstGeom>
        </p:spPr>
        <p:txBody>
          <a:bodyPr vert="horz" wrap="square" lIns="99048" tIns="49524" rIns="99048" bIns="49524" numCol="1" anchor="b" anchorCtr="0" compatLnSpc="1">
            <a:prstTxWarp prst="textNoShape">
              <a:avLst/>
            </a:prstTxWarp>
          </a:bodyPr>
          <a:lstStyle>
            <a:lvl1pPr>
              <a:defRPr sz="1300" b="0">
                <a:solidFill>
                  <a:schemeClr val="tx1"/>
                </a:solidFill>
                <a:latin typeface="Calibri" pitchFamily="34" charset="0"/>
                <a:ea typeface="宋体" charset="-122"/>
              </a:defRPr>
            </a:lvl1pPr>
          </a:lstStyle>
          <a:p>
            <a:pPr>
              <a:defRPr/>
            </a:pPr>
            <a:endParaRPr lang="zh-CN" altLang="en-US"/>
          </a:p>
        </p:txBody>
      </p:sp>
      <p:sp>
        <p:nvSpPr>
          <p:cNvPr id="7" name="灯片编号占位符 6"/>
          <p:cNvSpPr>
            <a:spLocks noGrp="1"/>
          </p:cNvSpPr>
          <p:nvPr>
            <p:ph type="sldNum" sz="quarter" idx="5"/>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a:defRPr sz="1300" b="0">
                <a:solidFill>
                  <a:schemeClr val="tx1"/>
                </a:solidFill>
                <a:latin typeface="Calibri" pitchFamily="34" charset="0"/>
                <a:ea typeface="宋体" charset="-122"/>
              </a:defRPr>
            </a:lvl1pPr>
          </a:lstStyle>
          <a:p>
            <a:pPr>
              <a:defRPr/>
            </a:pPr>
            <a:fld id="{2D56AE9C-C741-4A35-B033-E4807C49B03F}" type="slidenum">
              <a:rPr lang="zh-CN" altLang="en-US"/>
              <a:pPr>
                <a:defRPr/>
              </a:pPr>
              <a:t>‹#›</a:t>
            </a:fld>
            <a:endParaRPr lang="zh-CN" altLang="en-US"/>
          </a:p>
        </p:txBody>
      </p:sp>
    </p:spTree>
    <p:extLst>
      <p:ext uri="{BB962C8B-B14F-4D97-AF65-F5344CB8AC3E}">
        <p14:creationId xmlns:p14="http://schemas.microsoft.com/office/powerpoint/2010/main" val="28335901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00FF"/>
                </a:solidFill>
                <a:latin typeface="Tahoma" pitchFamily="34" charset="0"/>
                <a:ea typeface="宋体" pitchFamily="2" charset="-122"/>
              </a:defRPr>
            </a:lvl1pPr>
            <a:lvl2pPr marL="742950" indent="-285750" eaLnBrk="0" hangingPunct="0">
              <a:defRPr b="1">
                <a:solidFill>
                  <a:srgbClr val="0000FF"/>
                </a:solidFill>
                <a:latin typeface="Tahoma" pitchFamily="34" charset="0"/>
                <a:ea typeface="宋体" pitchFamily="2" charset="-122"/>
              </a:defRPr>
            </a:lvl2pPr>
            <a:lvl3pPr marL="1143000" indent="-228600" eaLnBrk="0" hangingPunct="0">
              <a:defRPr b="1">
                <a:solidFill>
                  <a:srgbClr val="0000FF"/>
                </a:solidFill>
                <a:latin typeface="Tahoma" pitchFamily="34" charset="0"/>
                <a:ea typeface="宋体" pitchFamily="2" charset="-122"/>
              </a:defRPr>
            </a:lvl3pPr>
            <a:lvl4pPr marL="1600200" indent="-228600" eaLnBrk="0" hangingPunct="0">
              <a:defRPr b="1">
                <a:solidFill>
                  <a:srgbClr val="0000FF"/>
                </a:solidFill>
                <a:latin typeface="Tahoma" pitchFamily="34" charset="0"/>
                <a:ea typeface="宋体" pitchFamily="2" charset="-122"/>
              </a:defRPr>
            </a:lvl4pPr>
            <a:lvl5pPr marL="2057400" indent="-228600" eaLnBrk="0" hangingPunct="0">
              <a:defRPr b="1">
                <a:solidFill>
                  <a:srgbClr val="0000FF"/>
                </a:solidFill>
                <a:latin typeface="Tahoma" pitchFamily="34" charset="0"/>
                <a:ea typeface="宋体" pitchFamily="2" charset="-122"/>
              </a:defRPr>
            </a:lvl5pPr>
            <a:lvl6pPr marL="2514600" indent="-228600" eaLnBrk="0" fontAlgn="base" hangingPunct="0">
              <a:spcBef>
                <a:spcPct val="0"/>
              </a:spcBef>
              <a:spcAft>
                <a:spcPct val="0"/>
              </a:spcAft>
              <a:defRPr b="1">
                <a:solidFill>
                  <a:srgbClr val="0000FF"/>
                </a:solidFill>
                <a:latin typeface="Tahoma" pitchFamily="34" charset="0"/>
                <a:ea typeface="宋体" pitchFamily="2" charset="-122"/>
              </a:defRPr>
            </a:lvl6pPr>
            <a:lvl7pPr marL="2971800" indent="-228600" eaLnBrk="0" fontAlgn="base" hangingPunct="0">
              <a:spcBef>
                <a:spcPct val="0"/>
              </a:spcBef>
              <a:spcAft>
                <a:spcPct val="0"/>
              </a:spcAft>
              <a:defRPr b="1">
                <a:solidFill>
                  <a:srgbClr val="0000FF"/>
                </a:solidFill>
                <a:latin typeface="Tahoma" pitchFamily="34" charset="0"/>
                <a:ea typeface="宋体" pitchFamily="2" charset="-122"/>
              </a:defRPr>
            </a:lvl7pPr>
            <a:lvl8pPr marL="3429000" indent="-228600" eaLnBrk="0" fontAlgn="base" hangingPunct="0">
              <a:spcBef>
                <a:spcPct val="0"/>
              </a:spcBef>
              <a:spcAft>
                <a:spcPct val="0"/>
              </a:spcAft>
              <a:defRPr b="1">
                <a:solidFill>
                  <a:srgbClr val="0000FF"/>
                </a:solidFill>
                <a:latin typeface="Tahoma" pitchFamily="34" charset="0"/>
                <a:ea typeface="宋体" pitchFamily="2" charset="-122"/>
              </a:defRPr>
            </a:lvl8pPr>
            <a:lvl9pPr marL="3886200" indent="-228600" eaLnBrk="0" fontAlgn="base" hangingPunct="0">
              <a:spcBef>
                <a:spcPct val="0"/>
              </a:spcBef>
              <a:spcAft>
                <a:spcPct val="0"/>
              </a:spcAft>
              <a:defRPr b="1">
                <a:solidFill>
                  <a:srgbClr val="0000FF"/>
                </a:solidFill>
                <a:latin typeface="Tahoma" pitchFamily="34" charset="0"/>
                <a:ea typeface="宋体" pitchFamily="2" charset="-122"/>
              </a:defRPr>
            </a:lvl9pPr>
          </a:lstStyle>
          <a:p>
            <a:pPr eaLnBrk="1" hangingPunct="1"/>
            <a:fld id="{8A44A7A5-98E9-4111-9E81-04BB74459DBE}" type="slidenum">
              <a:rPr lang="en-US" altLang="zh-CN" b="0" smtClean="0">
                <a:solidFill>
                  <a:schemeClr val="tx1"/>
                </a:solidFill>
                <a:latin typeface="Calibri" pitchFamily="34" charset="0"/>
              </a:rPr>
              <a:pPr eaLnBrk="1" hangingPunct="1"/>
              <a:t>3</a:t>
            </a:fld>
            <a:endParaRPr lang="en-US" altLang="zh-CN" b="0" smtClean="0">
              <a:solidFill>
                <a:schemeClr val="tx1"/>
              </a:solidFill>
              <a:latin typeface="Calibri" pitchFamily="34" charset="0"/>
            </a:endParaRPr>
          </a:p>
        </p:txBody>
      </p:sp>
      <p:sp>
        <p:nvSpPr>
          <p:cNvPr id="9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00FF"/>
                </a:solidFill>
                <a:latin typeface="Tahoma" pitchFamily="34" charset="0"/>
                <a:ea typeface="宋体" pitchFamily="2" charset="-122"/>
              </a:defRPr>
            </a:lvl1pPr>
            <a:lvl2pPr marL="742950" indent="-285750" eaLnBrk="0" hangingPunct="0">
              <a:defRPr b="1">
                <a:solidFill>
                  <a:srgbClr val="0000FF"/>
                </a:solidFill>
                <a:latin typeface="Tahoma" pitchFamily="34" charset="0"/>
                <a:ea typeface="宋体" pitchFamily="2" charset="-122"/>
              </a:defRPr>
            </a:lvl2pPr>
            <a:lvl3pPr marL="1143000" indent="-228600" eaLnBrk="0" hangingPunct="0">
              <a:defRPr b="1">
                <a:solidFill>
                  <a:srgbClr val="0000FF"/>
                </a:solidFill>
                <a:latin typeface="Tahoma" pitchFamily="34" charset="0"/>
                <a:ea typeface="宋体" pitchFamily="2" charset="-122"/>
              </a:defRPr>
            </a:lvl3pPr>
            <a:lvl4pPr marL="1600200" indent="-228600" eaLnBrk="0" hangingPunct="0">
              <a:defRPr b="1">
                <a:solidFill>
                  <a:srgbClr val="0000FF"/>
                </a:solidFill>
                <a:latin typeface="Tahoma" pitchFamily="34" charset="0"/>
                <a:ea typeface="宋体" pitchFamily="2" charset="-122"/>
              </a:defRPr>
            </a:lvl4pPr>
            <a:lvl5pPr marL="2057400" indent="-228600" eaLnBrk="0" hangingPunct="0">
              <a:defRPr b="1">
                <a:solidFill>
                  <a:srgbClr val="0000FF"/>
                </a:solidFill>
                <a:latin typeface="Tahoma" pitchFamily="34" charset="0"/>
                <a:ea typeface="宋体" pitchFamily="2" charset="-122"/>
              </a:defRPr>
            </a:lvl5pPr>
            <a:lvl6pPr marL="2514600" indent="-228600" eaLnBrk="0" fontAlgn="base" hangingPunct="0">
              <a:spcBef>
                <a:spcPct val="0"/>
              </a:spcBef>
              <a:spcAft>
                <a:spcPct val="0"/>
              </a:spcAft>
              <a:defRPr b="1">
                <a:solidFill>
                  <a:srgbClr val="0000FF"/>
                </a:solidFill>
                <a:latin typeface="Tahoma" pitchFamily="34" charset="0"/>
                <a:ea typeface="宋体" pitchFamily="2" charset="-122"/>
              </a:defRPr>
            </a:lvl6pPr>
            <a:lvl7pPr marL="2971800" indent="-228600" eaLnBrk="0" fontAlgn="base" hangingPunct="0">
              <a:spcBef>
                <a:spcPct val="0"/>
              </a:spcBef>
              <a:spcAft>
                <a:spcPct val="0"/>
              </a:spcAft>
              <a:defRPr b="1">
                <a:solidFill>
                  <a:srgbClr val="0000FF"/>
                </a:solidFill>
                <a:latin typeface="Tahoma" pitchFamily="34" charset="0"/>
                <a:ea typeface="宋体" pitchFamily="2" charset="-122"/>
              </a:defRPr>
            </a:lvl7pPr>
            <a:lvl8pPr marL="3429000" indent="-228600" eaLnBrk="0" fontAlgn="base" hangingPunct="0">
              <a:spcBef>
                <a:spcPct val="0"/>
              </a:spcBef>
              <a:spcAft>
                <a:spcPct val="0"/>
              </a:spcAft>
              <a:defRPr b="1">
                <a:solidFill>
                  <a:srgbClr val="0000FF"/>
                </a:solidFill>
                <a:latin typeface="Tahoma" pitchFamily="34" charset="0"/>
                <a:ea typeface="宋体" pitchFamily="2" charset="-122"/>
              </a:defRPr>
            </a:lvl8pPr>
            <a:lvl9pPr marL="3886200" indent="-228600" eaLnBrk="0" fontAlgn="base" hangingPunct="0">
              <a:spcBef>
                <a:spcPct val="0"/>
              </a:spcBef>
              <a:spcAft>
                <a:spcPct val="0"/>
              </a:spcAft>
              <a:defRPr b="1">
                <a:solidFill>
                  <a:srgbClr val="0000FF"/>
                </a:solidFill>
                <a:latin typeface="Tahoma" pitchFamily="34" charset="0"/>
                <a:ea typeface="宋体" pitchFamily="2" charset="-122"/>
              </a:defRPr>
            </a:lvl9pPr>
          </a:lstStyle>
          <a:p>
            <a:pPr eaLnBrk="1" hangingPunct="1"/>
            <a:fld id="{8A44A7A5-98E9-4111-9E81-04BB74459DBE}" type="slidenum">
              <a:rPr lang="en-US" altLang="zh-CN" b="0" smtClean="0">
                <a:solidFill>
                  <a:schemeClr val="tx1"/>
                </a:solidFill>
                <a:latin typeface="Calibri" pitchFamily="34" charset="0"/>
              </a:rPr>
              <a:pPr eaLnBrk="1" hangingPunct="1"/>
              <a:t>11</a:t>
            </a:fld>
            <a:endParaRPr lang="en-US" altLang="zh-CN" b="0" smtClean="0">
              <a:solidFill>
                <a:schemeClr val="tx1"/>
              </a:solidFill>
              <a:latin typeface="Calibri" pitchFamily="34" charset="0"/>
            </a:endParaRPr>
          </a:p>
        </p:txBody>
      </p:sp>
      <p:sp>
        <p:nvSpPr>
          <p:cNvPr id="9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00FF"/>
                </a:solidFill>
                <a:latin typeface="Tahoma" pitchFamily="34" charset="0"/>
                <a:ea typeface="宋体" pitchFamily="2" charset="-122"/>
              </a:defRPr>
            </a:lvl1pPr>
            <a:lvl2pPr marL="742950" indent="-285750" eaLnBrk="0" hangingPunct="0">
              <a:defRPr b="1">
                <a:solidFill>
                  <a:srgbClr val="0000FF"/>
                </a:solidFill>
                <a:latin typeface="Tahoma" pitchFamily="34" charset="0"/>
                <a:ea typeface="宋体" pitchFamily="2" charset="-122"/>
              </a:defRPr>
            </a:lvl2pPr>
            <a:lvl3pPr marL="1143000" indent="-228600" eaLnBrk="0" hangingPunct="0">
              <a:defRPr b="1">
                <a:solidFill>
                  <a:srgbClr val="0000FF"/>
                </a:solidFill>
                <a:latin typeface="Tahoma" pitchFamily="34" charset="0"/>
                <a:ea typeface="宋体" pitchFamily="2" charset="-122"/>
              </a:defRPr>
            </a:lvl3pPr>
            <a:lvl4pPr marL="1600200" indent="-228600" eaLnBrk="0" hangingPunct="0">
              <a:defRPr b="1">
                <a:solidFill>
                  <a:srgbClr val="0000FF"/>
                </a:solidFill>
                <a:latin typeface="Tahoma" pitchFamily="34" charset="0"/>
                <a:ea typeface="宋体" pitchFamily="2" charset="-122"/>
              </a:defRPr>
            </a:lvl4pPr>
            <a:lvl5pPr marL="2057400" indent="-228600" eaLnBrk="0" hangingPunct="0">
              <a:defRPr b="1">
                <a:solidFill>
                  <a:srgbClr val="0000FF"/>
                </a:solidFill>
                <a:latin typeface="Tahoma" pitchFamily="34" charset="0"/>
                <a:ea typeface="宋体" pitchFamily="2" charset="-122"/>
              </a:defRPr>
            </a:lvl5pPr>
            <a:lvl6pPr marL="2514600" indent="-228600" eaLnBrk="0" fontAlgn="base" hangingPunct="0">
              <a:spcBef>
                <a:spcPct val="0"/>
              </a:spcBef>
              <a:spcAft>
                <a:spcPct val="0"/>
              </a:spcAft>
              <a:defRPr b="1">
                <a:solidFill>
                  <a:srgbClr val="0000FF"/>
                </a:solidFill>
                <a:latin typeface="Tahoma" pitchFamily="34" charset="0"/>
                <a:ea typeface="宋体" pitchFamily="2" charset="-122"/>
              </a:defRPr>
            </a:lvl6pPr>
            <a:lvl7pPr marL="2971800" indent="-228600" eaLnBrk="0" fontAlgn="base" hangingPunct="0">
              <a:spcBef>
                <a:spcPct val="0"/>
              </a:spcBef>
              <a:spcAft>
                <a:spcPct val="0"/>
              </a:spcAft>
              <a:defRPr b="1">
                <a:solidFill>
                  <a:srgbClr val="0000FF"/>
                </a:solidFill>
                <a:latin typeface="Tahoma" pitchFamily="34" charset="0"/>
                <a:ea typeface="宋体" pitchFamily="2" charset="-122"/>
              </a:defRPr>
            </a:lvl7pPr>
            <a:lvl8pPr marL="3429000" indent="-228600" eaLnBrk="0" fontAlgn="base" hangingPunct="0">
              <a:spcBef>
                <a:spcPct val="0"/>
              </a:spcBef>
              <a:spcAft>
                <a:spcPct val="0"/>
              </a:spcAft>
              <a:defRPr b="1">
                <a:solidFill>
                  <a:srgbClr val="0000FF"/>
                </a:solidFill>
                <a:latin typeface="Tahoma" pitchFamily="34" charset="0"/>
                <a:ea typeface="宋体" pitchFamily="2" charset="-122"/>
              </a:defRPr>
            </a:lvl8pPr>
            <a:lvl9pPr marL="3886200" indent="-228600" eaLnBrk="0" fontAlgn="base" hangingPunct="0">
              <a:spcBef>
                <a:spcPct val="0"/>
              </a:spcBef>
              <a:spcAft>
                <a:spcPct val="0"/>
              </a:spcAft>
              <a:defRPr b="1">
                <a:solidFill>
                  <a:srgbClr val="0000FF"/>
                </a:solidFill>
                <a:latin typeface="Tahoma" pitchFamily="34" charset="0"/>
                <a:ea typeface="宋体" pitchFamily="2" charset="-122"/>
              </a:defRPr>
            </a:lvl9pPr>
          </a:lstStyle>
          <a:p>
            <a:pPr eaLnBrk="1" hangingPunct="1"/>
            <a:fld id="{B53AFDB8-7AB6-4ECD-9090-73541AAEB70E}" type="slidenum">
              <a:rPr lang="en-US" altLang="zh-CN" b="0" smtClean="0">
                <a:solidFill>
                  <a:schemeClr val="tx1"/>
                </a:solidFill>
                <a:latin typeface="Calibri" pitchFamily="34" charset="0"/>
              </a:rPr>
              <a:pPr eaLnBrk="1" hangingPunct="1"/>
              <a:t>12</a:t>
            </a:fld>
            <a:endParaRPr lang="en-US" altLang="zh-CN" b="0" smtClean="0">
              <a:solidFill>
                <a:schemeClr val="tx1"/>
              </a:solidFill>
              <a:latin typeface="Calibri" pitchFamily="34"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00FF"/>
                </a:solidFill>
                <a:latin typeface="Tahoma" pitchFamily="34" charset="0"/>
                <a:ea typeface="宋体" pitchFamily="2" charset="-122"/>
              </a:defRPr>
            </a:lvl1pPr>
            <a:lvl2pPr marL="742950" indent="-285750" eaLnBrk="0" hangingPunct="0">
              <a:defRPr b="1">
                <a:solidFill>
                  <a:srgbClr val="0000FF"/>
                </a:solidFill>
                <a:latin typeface="Tahoma" pitchFamily="34" charset="0"/>
                <a:ea typeface="宋体" pitchFamily="2" charset="-122"/>
              </a:defRPr>
            </a:lvl2pPr>
            <a:lvl3pPr marL="1143000" indent="-228600" eaLnBrk="0" hangingPunct="0">
              <a:defRPr b="1">
                <a:solidFill>
                  <a:srgbClr val="0000FF"/>
                </a:solidFill>
                <a:latin typeface="Tahoma" pitchFamily="34" charset="0"/>
                <a:ea typeface="宋体" pitchFamily="2" charset="-122"/>
              </a:defRPr>
            </a:lvl3pPr>
            <a:lvl4pPr marL="1600200" indent="-228600" eaLnBrk="0" hangingPunct="0">
              <a:defRPr b="1">
                <a:solidFill>
                  <a:srgbClr val="0000FF"/>
                </a:solidFill>
                <a:latin typeface="Tahoma" pitchFamily="34" charset="0"/>
                <a:ea typeface="宋体" pitchFamily="2" charset="-122"/>
              </a:defRPr>
            </a:lvl4pPr>
            <a:lvl5pPr marL="2057400" indent="-228600" eaLnBrk="0" hangingPunct="0">
              <a:defRPr b="1">
                <a:solidFill>
                  <a:srgbClr val="0000FF"/>
                </a:solidFill>
                <a:latin typeface="Tahoma" pitchFamily="34" charset="0"/>
                <a:ea typeface="宋体" pitchFamily="2" charset="-122"/>
              </a:defRPr>
            </a:lvl5pPr>
            <a:lvl6pPr marL="2514600" indent="-228600" eaLnBrk="0" fontAlgn="base" hangingPunct="0">
              <a:spcBef>
                <a:spcPct val="0"/>
              </a:spcBef>
              <a:spcAft>
                <a:spcPct val="0"/>
              </a:spcAft>
              <a:defRPr b="1">
                <a:solidFill>
                  <a:srgbClr val="0000FF"/>
                </a:solidFill>
                <a:latin typeface="Tahoma" pitchFamily="34" charset="0"/>
                <a:ea typeface="宋体" pitchFamily="2" charset="-122"/>
              </a:defRPr>
            </a:lvl6pPr>
            <a:lvl7pPr marL="2971800" indent="-228600" eaLnBrk="0" fontAlgn="base" hangingPunct="0">
              <a:spcBef>
                <a:spcPct val="0"/>
              </a:spcBef>
              <a:spcAft>
                <a:spcPct val="0"/>
              </a:spcAft>
              <a:defRPr b="1">
                <a:solidFill>
                  <a:srgbClr val="0000FF"/>
                </a:solidFill>
                <a:latin typeface="Tahoma" pitchFamily="34" charset="0"/>
                <a:ea typeface="宋体" pitchFamily="2" charset="-122"/>
              </a:defRPr>
            </a:lvl7pPr>
            <a:lvl8pPr marL="3429000" indent="-228600" eaLnBrk="0" fontAlgn="base" hangingPunct="0">
              <a:spcBef>
                <a:spcPct val="0"/>
              </a:spcBef>
              <a:spcAft>
                <a:spcPct val="0"/>
              </a:spcAft>
              <a:defRPr b="1">
                <a:solidFill>
                  <a:srgbClr val="0000FF"/>
                </a:solidFill>
                <a:latin typeface="Tahoma" pitchFamily="34" charset="0"/>
                <a:ea typeface="宋体" pitchFamily="2" charset="-122"/>
              </a:defRPr>
            </a:lvl8pPr>
            <a:lvl9pPr marL="3886200" indent="-228600" eaLnBrk="0" fontAlgn="base" hangingPunct="0">
              <a:spcBef>
                <a:spcPct val="0"/>
              </a:spcBef>
              <a:spcAft>
                <a:spcPct val="0"/>
              </a:spcAft>
              <a:defRPr b="1">
                <a:solidFill>
                  <a:srgbClr val="0000FF"/>
                </a:solidFill>
                <a:latin typeface="Tahoma" pitchFamily="34" charset="0"/>
                <a:ea typeface="宋体" pitchFamily="2" charset="-122"/>
              </a:defRPr>
            </a:lvl9pPr>
          </a:lstStyle>
          <a:p>
            <a:pPr eaLnBrk="1" hangingPunct="1"/>
            <a:fld id="{B53AFDB8-7AB6-4ECD-9090-73541AAEB70E}" type="slidenum">
              <a:rPr lang="en-US" altLang="zh-CN" b="0" smtClean="0">
                <a:solidFill>
                  <a:schemeClr val="tx1"/>
                </a:solidFill>
                <a:latin typeface="Calibri" pitchFamily="34" charset="0"/>
              </a:rPr>
              <a:pPr eaLnBrk="1" hangingPunct="1"/>
              <a:t>13</a:t>
            </a:fld>
            <a:endParaRPr lang="en-US" altLang="zh-CN" b="0" smtClean="0">
              <a:solidFill>
                <a:schemeClr val="tx1"/>
              </a:solidFill>
              <a:latin typeface="Calibri" pitchFamily="34"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00FF"/>
                </a:solidFill>
                <a:latin typeface="Tahoma" pitchFamily="34" charset="0"/>
                <a:ea typeface="宋体" pitchFamily="2" charset="-122"/>
              </a:defRPr>
            </a:lvl1pPr>
            <a:lvl2pPr marL="742950" indent="-285750" eaLnBrk="0" hangingPunct="0">
              <a:defRPr b="1">
                <a:solidFill>
                  <a:srgbClr val="0000FF"/>
                </a:solidFill>
                <a:latin typeface="Tahoma" pitchFamily="34" charset="0"/>
                <a:ea typeface="宋体" pitchFamily="2" charset="-122"/>
              </a:defRPr>
            </a:lvl2pPr>
            <a:lvl3pPr marL="1143000" indent="-228600" eaLnBrk="0" hangingPunct="0">
              <a:defRPr b="1">
                <a:solidFill>
                  <a:srgbClr val="0000FF"/>
                </a:solidFill>
                <a:latin typeface="Tahoma" pitchFamily="34" charset="0"/>
                <a:ea typeface="宋体" pitchFamily="2" charset="-122"/>
              </a:defRPr>
            </a:lvl3pPr>
            <a:lvl4pPr marL="1600200" indent="-228600" eaLnBrk="0" hangingPunct="0">
              <a:defRPr b="1">
                <a:solidFill>
                  <a:srgbClr val="0000FF"/>
                </a:solidFill>
                <a:latin typeface="Tahoma" pitchFamily="34" charset="0"/>
                <a:ea typeface="宋体" pitchFamily="2" charset="-122"/>
              </a:defRPr>
            </a:lvl4pPr>
            <a:lvl5pPr marL="2057400" indent="-228600" eaLnBrk="0" hangingPunct="0">
              <a:defRPr b="1">
                <a:solidFill>
                  <a:srgbClr val="0000FF"/>
                </a:solidFill>
                <a:latin typeface="Tahoma" pitchFamily="34" charset="0"/>
                <a:ea typeface="宋体" pitchFamily="2" charset="-122"/>
              </a:defRPr>
            </a:lvl5pPr>
            <a:lvl6pPr marL="2514600" indent="-228600" eaLnBrk="0" fontAlgn="base" hangingPunct="0">
              <a:spcBef>
                <a:spcPct val="0"/>
              </a:spcBef>
              <a:spcAft>
                <a:spcPct val="0"/>
              </a:spcAft>
              <a:defRPr b="1">
                <a:solidFill>
                  <a:srgbClr val="0000FF"/>
                </a:solidFill>
                <a:latin typeface="Tahoma" pitchFamily="34" charset="0"/>
                <a:ea typeface="宋体" pitchFamily="2" charset="-122"/>
              </a:defRPr>
            </a:lvl6pPr>
            <a:lvl7pPr marL="2971800" indent="-228600" eaLnBrk="0" fontAlgn="base" hangingPunct="0">
              <a:spcBef>
                <a:spcPct val="0"/>
              </a:spcBef>
              <a:spcAft>
                <a:spcPct val="0"/>
              </a:spcAft>
              <a:defRPr b="1">
                <a:solidFill>
                  <a:srgbClr val="0000FF"/>
                </a:solidFill>
                <a:latin typeface="Tahoma" pitchFamily="34" charset="0"/>
                <a:ea typeface="宋体" pitchFamily="2" charset="-122"/>
              </a:defRPr>
            </a:lvl7pPr>
            <a:lvl8pPr marL="3429000" indent="-228600" eaLnBrk="0" fontAlgn="base" hangingPunct="0">
              <a:spcBef>
                <a:spcPct val="0"/>
              </a:spcBef>
              <a:spcAft>
                <a:spcPct val="0"/>
              </a:spcAft>
              <a:defRPr b="1">
                <a:solidFill>
                  <a:srgbClr val="0000FF"/>
                </a:solidFill>
                <a:latin typeface="Tahoma" pitchFamily="34" charset="0"/>
                <a:ea typeface="宋体" pitchFamily="2" charset="-122"/>
              </a:defRPr>
            </a:lvl8pPr>
            <a:lvl9pPr marL="3886200" indent="-228600" eaLnBrk="0" fontAlgn="base" hangingPunct="0">
              <a:spcBef>
                <a:spcPct val="0"/>
              </a:spcBef>
              <a:spcAft>
                <a:spcPct val="0"/>
              </a:spcAft>
              <a:defRPr b="1">
                <a:solidFill>
                  <a:srgbClr val="0000FF"/>
                </a:solidFill>
                <a:latin typeface="Tahoma" pitchFamily="34" charset="0"/>
                <a:ea typeface="宋体" pitchFamily="2" charset="-122"/>
              </a:defRPr>
            </a:lvl9pPr>
          </a:lstStyle>
          <a:p>
            <a:pPr eaLnBrk="1" hangingPunct="1"/>
            <a:fld id="{8A44A7A5-98E9-4111-9E81-04BB74459DBE}" type="slidenum">
              <a:rPr lang="en-US" altLang="zh-CN" b="0" smtClean="0">
                <a:solidFill>
                  <a:schemeClr val="tx1"/>
                </a:solidFill>
                <a:latin typeface="Calibri" pitchFamily="34" charset="0"/>
              </a:rPr>
              <a:pPr eaLnBrk="1" hangingPunct="1"/>
              <a:t>28</a:t>
            </a:fld>
            <a:endParaRPr lang="en-US" altLang="zh-CN" b="0" smtClean="0">
              <a:solidFill>
                <a:schemeClr val="tx1"/>
              </a:solidFill>
              <a:latin typeface="Calibri" pitchFamily="34" charset="0"/>
            </a:endParaRPr>
          </a:p>
        </p:txBody>
      </p:sp>
      <p:sp>
        <p:nvSpPr>
          <p:cNvPr id="9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00FF"/>
                </a:solidFill>
                <a:latin typeface="Tahoma" pitchFamily="34" charset="0"/>
                <a:ea typeface="宋体" pitchFamily="2" charset="-122"/>
              </a:defRPr>
            </a:lvl1pPr>
            <a:lvl2pPr marL="742950" indent="-285750" eaLnBrk="0" hangingPunct="0">
              <a:defRPr b="1">
                <a:solidFill>
                  <a:srgbClr val="0000FF"/>
                </a:solidFill>
                <a:latin typeface="Tahoma" pitchFamily="34" charset="0"/>
                <a:ea typeface="宋体" pitchFamily="2" charset="-122"/>
              </a:defRPr>
            </a:lvl2pPr>
            <a:lvl3pPr marL="1143000" indent="-228600" eaLnBrk="0" hangingPunct="0">
              <a:defRPr b="1">
                <a:solidFill>
                  <a:srgbClr val="0000FF"/>
                </a:solidFill>
                <a:latin typeface="Tahoma" pitchFamily="34" charset="0"/>
                <a:ea typeface="宋体" pitchFamily="2" charset="-122"/>
              </a:defRPr>
            </a:lvl3pPr>
            <a:lvl4pPr marL="1600200" indent="-228600" eaLnBrk="0" hangingPunct="0">
              <a:defRPr b="1">
                <a:solidFill>
                  <a:srgbClr val="0000FF"/>
                </a:solidFill>
                <a:latin typeface="Tahoma" pitchFamily="34" charset="0"/>
                <a:ea typeface="宋体" pitchFamily="2" charset="-122"/>
              </a:defRPr>
            </a:lvl4pPr>
            <a:lvl5pPr marL="2057400" indent="-228600" eaLnBrk="0" hangingPunct="0">
              <a:defRPr b="1">
                <a:solidFill>
                  <a:srgbClr val="0000FF"/>
                </a:solidFill>
                <a:latin typeface="Tahoma" pitchFamily="34" charset="0"/>
                <a:ea typeface="宋体" pitchFamily="2" charset="-122"/>
              </a:defRPr>
            </a:lvl5pPr>
            <a:lvl6pPr marL="2514600" indent="-228600" eaLnBrk="0" fontAlgn="base" hangingPunct="0">
              <a:spcBef>
                <a:spcPct val="0"/>
              </a:spcBef>
              <a:spcAft>
                <a:spcPct val="0"/>
              </a:spcAft>
              <a:defRPr b="1">
                <a:solidFill>
                  <a:srgbClr val="0000FF"/>
                </a:solidFill>
                <a:latin typeface="Tahoma" pitchFamily="34" charset="0"/>
                <a:ea typeface="宋体" pitchFamily="2" charset="-122"/>
              </a:defRPr>
            </a:lvl6pPr>
            <a:lvl7pPr marL="2971800" indent="-228600" eaLnBrk="0" fontAlgn="base" hangingPunct="0">
              <a:spcBef>
                <a:spcPct val="0"/>
              </a:spcBef>
              <a:spcAft>
                <a:spcPct val="0"/>
              </a:spcAft>
              <a:defRPr b="1">
                <a:solidFill>
                  <a:srgbClr val="0000FF"/>
                </a:solidFill>
                <a:latin typeface="Tahoma" pitchFamily="34" charset="0"/>
                <a:ea typeface="宋体" pitchFamily="2" charset="-122"/>
              </a:defRPr>
            </a:lvl7pPr>
            <a:lvl8pPr marL="3429000" indent="-228600" eaLnBrk="0" fontAlgn="base" hangingPunct="0">
              <a:spcBef>
                <a:spcPct val="0"/>
              </a:spcBef>
              <a:spcAft>
                <a:spcPct val="0"/>
              </a:spcAft>
              <a:defRPr b="1">
                <a:solidFill>
                  <a:srgbClr val="0000FF"/>
                </a:solidFill>
                <a:latin typeface="Tahoma" pitchFamily="34" charset="0"/>
                <a:ea typeface="宋体" pitchFamily="2" charset="-122"/>
              </a:defRPr>
            </a:lvl8pPr>
            <a:lvl9pPr marL="3886200" indent="-228600" eaLnBrk="0" fontAlgn="base" hangingPunct="0">
              <a:spcBef>
                <a:spcPct val="0"/>
              </a:spcBef>
              <a:spcAft>
                <a:spcPct val="0"/>
              </a:spcAft>
              <a:defRPr b="1">
                <a:solidFill>
                  <a:srgbClr val="0000FF"/>
                </a:solidFill>
                <a:latin typeface="Tahoma" pitchFamily="34" charset="0"/>
                <a:ea typeface="宋体" pitchFamily="2" charset="-122"/>
              </a:defRPr>
            </a:lvl9pPr>
          </a:lstStyle>
          <a:p>
            <a:pPr eaLnBrk="1" hangingPunct="1"/>
            <a:fld id="{AF1BCD0F-4304-41FC-8211-312F43692E73}" type="slidenum">
              <a:rPr lang="en-US" altLang="zh-CN" b="0" smtClean="0">
                <a:solidFill>
                  <a:schemeClr val="tx1"/>
                </a:solidFill>
                <a:latin typeface="Calibri" pitchFamily="34" charset="0"/>
              </a:rPr>
              <a:pPr eaLnBrk="1" hangingPunct="1"/>
              <a:t>42</a:t>
            </a:fld>
            <a:endParaRPr lang="en-US" altLang="zh-CN" b="0" smtClean="0">
              <a:solidFill>
                <a:schemeClr val="tx1"/>
              </a:solidFill>
              <a:latin typeface="Calibri" pitchFamily="34" charset="0"/>
            </a:endParaRPr>
          </a:p>
        </p:txBody>
      </p:sp>
      <p:sp>
        <p:nvSpPr>
          <p:cNvPr id="12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fld id="{144C7F88-94A1-40BB-9371-B8713EA86CC0}" type="datetimeFigureOut">
              <a:rPr lang="zh-CN" altLang="en-US"/>
              <a:pPr>
                <a:defRPr/>
              </a:pPr>
              <a:t>2014/8/20</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5ABD6E8-6522-4E54-A08C-88D5D8B901F8}" type="slidenum">
              <a:rPr lang="zh-CN" altLang="en-US"/>
              <a:pPr>
                <a:defRPr/>
              </a:pPr>
              <a:t>‹#›</a:t>
            </a:fld>
            <a:endParaRPr lang="en-US" altLang="zh-CN"/>
          </a:p>
        </p:txBody>
      </p:sp>
    </p:spTree>
    <p:extLst>
      <p:ext uri="{BB962C8B-B14F-4D97-AF65-F5344CB8AC3E}">
        <p14:creationId xmlns:p14="http://schemas.microsoft.com/office/powerpoint/2010/main" val="2394976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fld id="{F2ADB110-4603-459C-B61E-0BE97E0BC40C}" type="datetimeFigureOut">
              <a:rPr lang="zh-CN" altLang="en-US"/>
              <a:pPr>
                <a:defRPr/>
              </a:pPr>
              <a:t>2014/8/20</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7133156-4B10-45E4-A000-4C0623A129B8}" type="slidenum">
              <a:rPr lang="zh-CN" altLang="en-US"/>
              <a:pPr>
                <a:defRPr/>
              </a:pPr>
              <a:t>‹#›</a:t>
            </a:fld>
            <a:endParaRPr lang="en-US" altLang="zh-CN"/>
          </a:p>
        </p:txBody>
      </p:sp>
    </p:spTree>
    <p:extLst>
      <p:ext uri="{BB962C8B-B14F-4D97-AF65-F5344CB8AC3E}">
        <p14:creationId xmlns:p14="http://schemas.microsoft.com/office/powerpoint/2010/main" val="2756229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fld id="{CAACA87F-9308-4BC5-9670-1ACB5717EC24}" type="datetimeFigureOut">
              <a:rPr lang="zh-CN" altLang="en-US"/>
              <a:pPr>
                <a:defRPr/>
              </a:pPr>
              <a:t>2014/8/20</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B973E5DD-FCF7-4D75-B6E9-08F0953AC97F}" type="slidenum">
              <a:rPr lang="zh-CN" altLang="en-US"/>
              <a:pPr>
                <a:defRPr/>
              </a:pPr>
              <a:t>‹#›</a:t>
            </a:fld>
            <a:endParaRPr lang="en-US" altLang="zh-CN"/>
          </a:p>
        </p:txBody>
      </p:sp>
    </p:spTree>
    <p:extLst>
      <p:ext uri="{BB962C8B-B14F-4D97-AF65-F5344CB8AC3E}">
        <p14:creationId xmlns:p14="http://schemas.microsoft.com/office/powerpoint/2010/main" val="2974867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4"/>
          <p:cNvSpPr>
            <a:spLocks noGrp="1" noChangeArrowheads="1"/>
          </p:cNvSpPr>
          <p:nvPr>
            <p:ph type="dt" sz="half" idx="10"/>
          </p:nvPr>
        </p:nvSpPr>
        <p:spPr>
          <a:ln/>
        </p:spPr>
        <p:txBody>
          <a:bodyPr/>
          <a:lstStyle>
            <a:lvl1pPr>
              <a:defRPr/>
            </a:lvl1pPr>
          </a:lstStyle>
          <a:p>
            <a:pPr>
              <a:defRPr/>
            </a:pPr>
            <a:fld id="{249917BB-A554-4F60-9080-7F85AC03A0AE}" type="datetimeFigureOut">
              <a:rPr lang="zh-CN" altLang="en-US"/>
              <a:pPr>
                <a:defRPr/>
              </a:pPr>
              <a:t>2014/8/20</a:t>
            </a:fld>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915CC1FE-DBA6-4428-A2A8-216BA2EE22DE}" type="slidenum">
              <a:rPr lang="zh-CN" altLang="en-US"/>
              <a:pPr>
                <a:defRPr/>
              </a:pPr>
              <a:t>‹#›</a:t>
            </a:fld>
            <a:endParaRPr lang="en-US" altLang="zh-CN"/>
          </a:p>
        </p:txBody>
      </p:sp>
    </p:spTree>
    <p:extLst>
      <p:ext uri="{BB962C8B-B14F-4D97-AF65-F5344CB8AC3E}">
        <p14:creationId xmlns:p14="http://schemas.microsoft.com/office/powerpoint/2010/main" val="2056130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fld id="{13AA4C9A-F143-4A6E-A9A1-A2D3B1013C61}" type="datetimeFigureOut">
              <a:rPr lang="zh-CN" altLang="en-US"/>
              <a:pPr>
                <a:defRPr/>
              </a:pPr>
              <a:t>2014/8/20</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457015A-DE41-4BB1-8EC3-85FA1987C36F}" type="slidenum">
              <a:rPr lang="zh-CN" altLang="en-US"/>
              <a:pPr>
                <a:defRPr/>
              </a:pPr>
              <a:t>‹#›</a:t>
            </a:fld>
            <a:endParaRPr lang="en-US" altLang="zh-CN"/>
          </a:p>
        </p:txBody>
      </p:sp>
    </p:spTree>
    <p:extLst>
      <p:ext uri="{BB962C8B-B14F-4D97-AF65-F5344CB8AC3E}">
        <p14:creationId xmlns:p14="http://schemas.microsoft.com/office/powerpoint/2010/main" val="3564775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fld id="{757ADC1D-C3F4-42FD-BEAE-F4DA9C98DAB6}" type="datetimeFigureOut">
              <a:rPr lang="zh-CN" altLang="en-US"/>
              <a:pPr>
                <a:defRPr/>
              </a:pPr>
              <a:t>2014/8/20</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685EB56-D940-428B-A517-C07F3B654BAA}" type="slidenum">
              <a:rPr lang="zh-CN" altLang="en-US"/>
              <a:pPr>
                <a:defRPr/>
              </a:pPr>
              <a:t>‹#›</a:t>
            </a:fld>
            <a:endParaRPr lang="en-US" altLang="zh-CN"/>
          </a:p>
        </p:txBody>
      </p:sp>
    </p:spTree>
    <p:extLst>
      <p:ext uri="{BB962C8B-B14F-4D97-AF65-F5344CB8AC3E}">
        <p14:creationId xmlns:p14="http://schemas.microsoft.com/office/powerpoint/2010/main" val="140562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fld id="{3FA2C14B-D2F8-4AFC-9B4B-0D8937EA9076}" type="datetimeFigureOut">
              <a:rPr lang="zh-CN" altLang="en-US"/>
              <a:pPr>
                <a:defRPr/>
              </a:pPr>
              <a:t>2014/8/20</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9F6D8C6-90C9-4ED4-ACFF-F039EF6ECBC8}" type="slidenum">
              <a:rPr lang="zh-CN" altLang="en-US"/>
              <a:pPr>
                <a:defRPr/>
              </a:pPr>
              <a:t>‹#›</a:t>
            </a:fld>
            <a:endParaRPr lang="en-US" altLang="zh-CN"/>
          </a:p>
        </p:txBody>
      </p:sp>
    </p:spTree>
    <p:extLst>
      <p:ext uri="{BB962C8B-B14F-4D97-AF65-F5344CB8AC3E}">
        <p14:creationId xmlns:p14="http://schemas.microsoft.com/office/powerpoint/2010/main" val="2064028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fld id="{F5570136-4A7A-4111-8F8B-15FEA398783B}" type="datetimeFigureOut">
              <a:rPr lang="zh-CN" altLang="en-US"/>
              <a:pPr>
                <a:defRPr/>
              </a:pPr>
              <a:t>2014/8/20</a:t>
            </a:fld>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0B338A5E-2A5A-4B22-BDB2-1EF12E281CFC}" type="slidenum">
              <a:rPr lang="zh-CN" altLang="en-US"/>
              <a:pPr>
                <a:defRPr/>
              </a:pPr>
              <a:t>‹#›</a:t>
            </a:fld>
            <a:endParaRPr lang="en-US" altLang="zh-CN"/>
          </a:p>
        </p:txBody>
      </p:sp>
    </p:spTree>
    <p:extLst>
      <p:ext uri="{BB962C8B-B14F-4D97-AF65-F5344CB8AC3E}">
        <p14:creationId xmlns:p14="http://schemas.microsoft.com/office/powerpoint/2010/main" val="1829725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fld id="{018AFADE-4B3D-43C3-BB9A-687D08ED7303}" type="datetimeFigureOut">
              <a:rPr lang="zh-CN" altLang="en-US"/>
              <a:pPr>
                <a:defRPr/>
              </a:pPr>
              <a:t>2014/8/20</a:t>
            </a:fld>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A6E7BE6D-E17D-4520-B8D5-18A7256251F9}" type="slidenum">
              <a:rPr lang="zh-CN" altLang="en-US"/>
              <a:pPr>
                <a:defRPr/>
              </a:pPr>
              <a:t>‹#›</a:t>
            </a:fld>
            <a:endParaRPr lang="en-US" altLang="zh-CN"/>
          </a:p>
        </p:txBody>
      </p:sp>
    </p:spTree>
    <p:extLst>
      <p:ext uri="{BB962C8B-B14F-4D97-AF65-F5344CB8AC3E}">
        <p14:creationId xmlns:p14="http://schemas.microsoft.com/office/powerpoint/2010/main" val="1948172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FF8ECB8-1DED-42E6-9F2A-A93B8A1838D5}" type="datetimeFigureOut">
              <a:rPr lang="zh-CN" altLang="en-US"/>
              <a:pPr>
                <a:defRPr/>
              </a:pPr>
              <a:t>2014/8/20</a:t>
            </a:fld>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21BF28A3-CDAB-40E9-9C50-8D6FDF665D4C}" type="slidenum">
              <a:rPr lang="zh-CN" altLang="en-US"/>
              <a:pPr>
                <a:defRPr/>
              </a:pPr>
              <a:t>‹#›</a:t>
            </a:fld>
            <a:endParaRPr lang="en-US" altLang="zh-CN"/>
          </a:p>
        </p:txBody>
      </p:sp>
    </p:spTree>
    <p:extLst>
      <p:ext uri="{BB962C8B-B14F-4D97-AF65-F5344CB8AC3E}">
        <p14:creationId xmlns:p14="http://schemas.microsoft.com/office/powerpoint/2010/main" val="2375447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fld id="{42D07370-B728-4573-8BAE-C488B603B177}" type="datetimeFigureOut">
              <a:rPr lang="zh-CN" altLang="en-US"/>
              <a:pPr>
                <a:defRPr/>
              </a:pPr>
              <a:t>2014/8/20</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EFC29486-AC65-48E1-AD13-6E21B56A79DA}" type="slidenum">
              <a:rPr lang="zh-CN" altLang="en-US"/>
              <a:pPr>
                <a:defRPr/>
              </a:pPr>
              <a:t>‹#›</a:t>
            </a:fld>
            <a:endParaRPr lang="en-US" altLang="zh-CN"/>
          </a:p>
        </p:txBody>
      </p:sp>
    </p:spTree>
    <p:extLst>
      <p:ext uri="{BB962C8B-B14F-4D97-AF65-F5344CB8AC3E}">
        <p14:creationId xmlns:p14="http://schemas.microsoft.com/office/powerpoint/2010/main" val="3526502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fld id="{AB99D781-6BAF-4B16-99D7-A6B49F508420}" type="datetimeFigureOut">
              <a:rPr lang="zh-CN" altLang="en-US"/>
              <a:pPr>
                <a:defRPr/>
              </a:pPr>
              <a:t>2014/8/20</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3056E44-5AA8-4F52-AE92-03D509037D11}" type="slidenum">
              <a:rPr lang="zh-CN" altLang="en-US"/>
              <a:pPr>
                <a:defRPr/>
              </a:pPr>
              <a:t>‹#›</a:t>
            </a:fld>
            <a:endParaRPr lang="en-US" altLang="zh-CN"/>
          </a:p>
        </p:txBody>
      </p:sp>
    </p:spTree>
    <p:extLst>
      <p:ext uri="{BB962C8B-B14F-4D97-AF65-F5344CB8AC3E}">
        <p14:creationId xmlns:p14="http://schemas.microsoft.com/office/powerpoint/2010/main" val="903971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952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latin typeface="+mn-lt"/>
                <a:ea typeface="+mn-ea"/>
              </a:defRPr>
            </a:lvl1pPr>
          </a:lstStyle>
          <a:p>
            <a:pPr>
              <a:defRPr/>
            </a:pPr>
            <a:fld id="{87EB132F-4E62-4A94-8BA5-E72C908CD660}" type="datetimeFigureOut">
              <a:rPr lang="zh-CN" altLang="en-US"/>
              <a:pPr>
                <a:defRPr/>
              </a:pPr>
              <a:t>2014/8/20</a:t>
            </a:fld>
            <a:endParaRPr lang="en-US" altLang="zh-CN"/>
          </a:p>
        </p:txBody>
      </p:sp>
      <p:sp>
        <p:nvSpPr>
          <p:cNvPr id="952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chemeClr val="tx1"/>
                </a:solidFill>
                <a:latin typeface="+mn-lt"/>
                <a:ea typeface="+mn-ea"/>
              </a:defRPr>
            </a:lvl1pPr>
          </a:lstStyle>
          <a:p>
            <a:pPr>
              <a:defRPr/>
            </a:pPr>
            <a:endParaRPr lang="en-US" altLang="zh-CN"/>
          </a:p>
        </p:txBody>
      </p:sp>
      <p:sp>
        <p:nvSpPr>
          <p:cNvPr id="952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latin typeface="+mn-lt"/>
                <a:ea typeface="+mn-ea"/>
              </a:defRPr>
            </a:lvl1pPr>
          </a:lstStyle>
          <a:p>
            <a:pPr>
              <a:defRPr/>
            </a:pPr>
            <a:fld id="{46200642-B43E-4D8D-B6DF-3E1DEC541D77}" type="slidenum">
              <a:rPr lang="zh-CN" altLang="en-US"/>
              <a:pPr>
                <a:defRPr/>
              </a:pPr>
              <a:t>‹#›</a:t>
            </a:fld>
            <a:endParaRPr lang="en-US" altLang="zh-CN"/>
          </a:p>
        </p:txBody>
      </p:sp>
      <p:pic>
        <p:nvPicPr>
          <p:cNvPr id="1031" name="Picture 7" descr="中3改"/>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1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3.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42.wmf"/><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5.wmf"/><Relationship Id="rId5" Type="http://schemas.openxmlformats.org/officeDocument/2006/relationships/oleObject" Target="../embeddings/oleObject7.bin"/><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16.jpe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endParaRPr lang="zh-CN" altLang="en-US" smtClean="0"/>
          </a:p>
        </p:txBody>
      </p:sp>
      <p:sp>
        <p:nvSpPr>
          <p:cNvPr id="2051" name="Rectangle 3"/>
          <p:cNvSpPr>
            <a:spLocks noGrp="1" noChangeArrowheads="1"/>
          </p:cNvSpPr>
          <p:nvPr>
            <p:ph type="subTitle" idx="1"/>
          </p:nvPr>
        </p:nvSpPr>
        <p:spPr/>
        <p:txBody>
          <a:bodyPr/>
          <a:lstStyle/>
          <a:p>
            <a:pPr eaLnBrk="1" hangingPunct="1"/>
            <a:endParaRPr lang="zh-CN" altLang="en-US" smtClean="0"/>
          </a:p>
        </p:txBody>
      </p:sp>
      <p:pic>
        <p:nvPicPr>
          <p:cNvPr id="2052" name="Picture 4" descr="中1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1"/>
          <p:cNvSpPr txBox="1">
            <a:spLocks noChangeArrowheads="1"/>
          </p:cNvSpPr>
          <p:nvPr/>
        </p:nvSpPr>
        <p:spPr bwMode="auto">
          <a:xfrm>
            <a:off x="1187450" y="869950"/>
            <a:ext cx="7561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00FF"/>
                </a:solidFill>
                <a:latin typeface="Tahoma" pitchFamily="34" charset="0"/>
                <a:ea typeface="宋体" pitchFamily="2" charset="-122"/>
              </a:defRPr>
            </a:lvl1pPr>
            <a:lvl2pPr marL="742950" indent="-285750" eaLnBrk="0" hangingPunct="0">
              <a:defRPr b="1">
                <a:solidFill>
                  <a:srgbClr val="0000FF"/>
                </a:solidFill>
                <a:latin typeface="Tahoma" pitchFamily="34" charset="0"/>
                <a:ea typeface="宋体" pitchFamily="2" charset="-122"/>
              </a:defRPr>
            </a:lvl2pPr>
            <a:lvl3pPr marL="1143000" indent="-228600" eaLnBrk="0" hangingPunct="0">
              <a:defRPr b="1">
                <a:solidFill>
                  <a:srgbClr val="0000FF"/>
                </a:solidFill>
                <a:latin typeface="Tahoma" pitchFamily="34" charset="0"/>
                <a:ea typeface="宋体" pitchFamily="2" charset="-122"/>
              </a:defRPr>
            </a:lvl3pPr>
            <a:lvl4pPr marL="1600200" indent="-228600" eaLnBrk="0" hangingPunct="0">
              <a:defRPr b="1">
                <a:solidFill>
                  <a:srgbClr val="0000FF"/>
                </a:solidFill>
                <a:latin typeface="Tahoma" pitchFamily="34" charset="0"/>
                <a:ea typeface="宋体" pitchFamily="2" charset="-122"/>
              </a:defRPr>
            </a:lvl4pPr>
            <a:lvl5pPr marL="2057400" indent="-228600" eaLnBrk="0" hangingPunct="0">
              <a:defRPr b="1">
                <a:solidFill>
                  <a:srgbClr val="0000FF"/>
                </a:solidFill>
                <a:latin typeface="Tahoma" pitchFamily="34" charset="0"/>
                <a:ea typeface="宋体" pitchFamily="2" charset="-122"/>
              </a:defRPr>
            </a:lvl5pPr>
            <a:lvl6pPr marL="2514600" indent="-228600" eaLnBrk="0" fontAlgn="base" hangingPunct="0">
              <a:spcBef>
                <a:spcPct val="0"/>
              </a:spcBef>
              <a:spcAft>
                <a:spcPct val="0"/>
              </a:spcAft>
              <a:defRPr b="1">
                <a:solidFill>
                  <a:srgbClr val="0000FF"/>
                </a:solidFill>
                <a:latin typeface="Tahoma" pitchFamily="34" charset="0"/>
                <a:ea typeface="宋体" pitchFamily="2" charset="-122"/>
              </a:defRPr>
            </a:lvl6pPr>
            <a:lvl7pPr marL="2971800" indent="-228600" eaLnBrk="0" fontAlgn="base" hangingPunct="0">
              <a:spcBef>
                <a:spcPct val="0"/>
              </a:spcBef>
              <a:spcAft>
                <a:spcPct val="0"/>
              </a:spcAft>
              <a:defRPr b="1">
                <a:solidFill>
                  <a:srgbClr val="0000FF"/>
                </a:solidFill>
                <a:latin typeface="Tahoma" pitchFamily="34" charset="0"/>
                <a:ea typeface="宋体" pitchFamily="2" charset="-122"/>
              </a:defRPr>
            </a:lvl7pPr>
            <a:lvl8pPr marL="3429000" indent="-228600" eaLnBrk="0" fontAlgn="base" hangingPunct="0">
              <a:spcBef>
                <a:spcPct val="0"/>
              </a:spcBef>
              <a:spcAft>
                <a:spcPct val="0"/>
              </a:spcAft>
              <a:defRPr b="1">
                <a:solidFill>
                  <a:srgbClr val="0000FF"/>
                </a:solidFill>
                <a:latin typeface="Tahoma" pitchFamily="34" charset="0"/>
                <a:ea typeface="宋体" pitchFamily="2" charset="-122"/>
              </a:defRPr>
            </a:lvl8pPr>
            <a:lvl9pPr marL="3886200" indent="-228600" eaLnBrk="0" fontAlgn="base" hangingPunct="0">
              <a:spcBef>
                <a:spcPct val="0"/>
              </a:spcBef>
              <a:spcAft>
                <a:spcPct val="0"/>
              </a:spcAft>
              <a:defRPr b="1">
                <a:solidFill>
                  <a:srgbClr val="0000FF"/>
                </a:solidFill>
                <a:latin typeface="Tahoma" pitchFamily="34" charset="0"/>
                <a:ea typeface="宋体" pitchFamily="2" charset="-122"/>
              </a:defRPr>
            </a:lvl9pPr>
          </a:lstStyle>
          <a:p>
            <a:pPr eaLnBrk="1" hangingPunct="1"/>
            <a:r>
              <a:rPr lang="zh-CN" altLang="en-US" sz="4800" dirty="0" smtClean="0">
                <a:solidFill>
                  <a:srgbClr val="3333CC"/>
                </a:solidFill>
                <a:ea typeface="黑体" pitchFamily="49" charset="-122"/>
              </a:rPr>
              <a:t>四方励磁发展及新技术</a:t>
            </a:r>
            <a:endParaRPr lang="zh-CN" altLang="en-US" sz="4800" dirty="0">
              <a:solidFill>
                <a:srgbClr val="3333CC"/>
              </a:solidFill>
              <a:ea typeface="黑体" pitchFamily="49" charset="-122"/>
            </a:endParaRPr>
          </a:p>
        </p:txBody>
      </p:sp>
      <p:sp>
        <p:nvSpPr>
          <p:cNvPr id="2054" name="TextBox 5"/>
          <p:cNvSpPr txBox="1">
            <a:spLocks noChangeArrowheads="1"/>
          </p:cNvSpPr>
          <p:nvPr/>
        </p:nvSpPr>
        <p:spPr bwMode="auto">
          <a:xfrm>
            <a:off x="3924300" y="5715000"/>
            <a:ext cx="5040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00FF"/>
                </a:solidFill>
                <a:latin typeface="Tahoma" pitchFamily="34" charset="0"/>
                <a:ea typeface="宋体" pitchFamily="2" charset="-122"/>
              </a:defRPr>
            </a:lvl1pPr>
            <a:lvl2pPr marL="742950" indent="-285750" eaLnBrk="0" hangingPunct="0">
              <a:defRPr b="1">
                <a:solidFill>
                  <a:srgbClr val="0000FF"/>
                </a:solidFill>
                <a:latin typeface="Tahoma" pitchFamily="34" charset="0"/>
                <a:ea typeface="宋体" pitchFamily="2" charset="-122"/>
              </a:defRPr>
            </a:lvl2pPr>
            <a:lvl3pPr marL="1143000" indent="-228600" eaLnBrk="0" hangingPunct="0">
              <a:defRPr b="1">
                <a:solidFill>
                  <a:srgbClr val="0000FF"/>
                </a:solidFill>
                <a:latin typeface="Tahoma" pitchFamily="34" charset="0"/>
                <a:ea typeface="宋体" pitchFamily="2" charset="-122"/>
              </a:defRPr>
            </a:lvl3pPr>
            <a:lvl4pPr marL="1600200" indent="-228600" eaLnBrk="0" hangingPunct="0">
              <a:defRPr b="1">
                <a:solidFill>
                  <a:srgbClr val="0000FF"/>
                </a:solidFill>
                <a:latin typeface="Tahoma" pitchFamily="34" charset="0"/>
                <a:ea typeface="宋体" pitchFamily="2" charset="-122"/>
              </a:defRPr>
            </a:lvl4pPr>
            <a:lvl5pPr marL="2057400" indent="-228600" eaLnBrk="0" hangingPunct="0">
              <a:defRPr b="1">
                <a:solidFill>
                  <a:srgbClr val="0000FF"/>
                </a:solidFill>
                <a:latin typeface="Tahoma" pitchFamily="34" charset="0"/>
                <a:ea typeface="宋体" pitchFamily="2" charset="-122"/>
              </a:defRPr>
            </a:lvl5pPr>
            <a:lvl6pPr marL="2514600" indent="-228600" eaLnBrk="0" fontAlgn="base" hangingPunct="0">
              <a:spcBef>
                <a:spcPct val="0"/>
              </a:spcBef>
              <a:spcAft>
                <a:spcPct val="0"/>
              </a:spcAft>
              <a:defRPr b="1">
                <a:solidFill>
                  <a:srgbClr val="0000FF"/>
                </a:solidFill>
                <a:latin typeface="Tahoma" pitchFamily="34" charset="0"/>
                <a:ea typeface="宋体" pitchFamily="2" charset="-122"/>
              </a:defRPr>
            </a:lvl6pPr>
            <a:lvl7pPr marL="2971800" indent="-228600" eaLnBrk="0" fontAlgn="base" hangingPunct="0">
              <a:spcBef>
                <a:spcPct val="0"/>
              </a:spcBef>
              <a:spcAft>
                <a:spcPct val="0"/>
              </a:spcAft>
              <a:defRPr b="1">
                <a:solidFill>
                  <a:srgbClr val="0000FF"/>
                </a:solidFill>
                <a:latin typeface="Tahoma" pitchFamily="34" charset="0"/>
                <a:ea typeface="宋体" pitchFamily="2" charset="-122"/>
              </a:defRPr>
            </a:lvl7pPr>
            <a:lvl8pPr marL="3429000" indent="-228600" eaLnBrk="0" fontAlgn="base" hangingPunct="0">
              <a:spcBef>
                <a:spcPct val="0"/>
              </a:spcBef>
              <a:spcAft>
                <a:spcPct val="0"/>
              </a:spcAft>
              <a:defRPr b="1">
                <a:solidFill>
                  <a:srgbClr val="0000FF"/>
                </a:solidFill>
                <a:latin typeface="Tahoma" pitchFamily="34" charset="0"/>
                <a:ea typeface="宋体" pitchFamily="2" charset="-122"/>
              </a:defRPr>
            </a:lvl8pPr>
            <a:lvl9pPr marL="3886200" indent="-228600" eaLnBrk="0" fontAlgn="base" hangingPunct="0">
              <a:spcBef>
                <a:spcPct val="0"/>
              </a:spcBef>
              <a:spcAft>
                <a:spcPct val="0"/>
              </a:spcAft>
              <a:defRPr b="1">
                <a:solidFill>
                  <a:srgbClr val="0000FF"/>
                </a:solidFill>
                <a:latin typeface="Tahoma" pitchFamily="34" charset="0"/>
                <a:ea typeface="宋体" pitchFamily="2" charset="-122"/>
              </a:defRPr>
            </a:lvl9pPr>
          </a:lstStyle>
          <a:p>
            <a:pPr eaLnBrk="1" hangingPunct="1"/>
            <a:r>
              <a:rPr lang="zh-CN" altLang="en-US" sz="2800" dirty="0">
                <a:ea typeface="黑体" pitchFamily="49" charset="-122"/>
              </a:rPr>
              <a:t>北京四方股份       </a:t>
            </a:r>
            <a:r>
              <a:rPr lang="zh-CN" altLang="en-US" sz="2800" dirty="0" smtClean="0">
                <a:ea typeface="黑体" pitchFamily="49" charset="-122"/>
              </a:rPr>
              <a:t>张凌俊</a:t>
            </a:r>
            <a:endParaRPr lang="zh-CN" altLang="en-US" sz="2800" dirty="0">
              <a:ea typeface="黑体" pitchFamily="49" charset="-122"/>
            </a:endParaRPr>
          </a:p>
        </p:txBody>
      </p:sp>
      <p:sp>
        <p:nvSpPr>
          <p:cNvPr id="2055" name="TextBox 6"/>
          <p:cNvSpPr txBox="1">
            <a:spLocks noChangeArrowheads="1"/>
          </p:cNvSpPr>
          <p:nvPr/>
        </p:nvSpPr>
        <p:spPr bwMode="auto">
          <a:xfrm>
            <a:off x="6788150" y="6315075"/>
            <a:ext cx="2105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00FF"/>
                </a:solidFill>
                <a:latin typeface="Tahoma" pitchFamily="34" charset="0"/>
                <a:ea typeface="宋体" pitchFamily="2" charset="-122"/>
              </a:defRPr>
            </a:lvl1pPr>
            <a:lvl2pPr marL="742950" indent="-285750" eaLnBrk="0" hangingPunct="0">
              <a:defRPr b="1">
                <a:solidFill>
                  <a:srgbClr val="0000FF"/>
                </a:solidFill>
                <a:latin typeface="Tahoma" pitchFamily="34" charset="0"/>
                <a:ea typeface="宋体" pitchFamily="2" charset="-122"/>
              </a:defRPr>
            </a:lvl2pPr>
            <a:lvl3pPr marL="1143000" indent="-228600" eaLnBrk="0" hangingPunct="0">
              <a:defRPr b="1">
                <a:solidFill>
                  <a:srgbClr val="0000FF"/>
                </a:solidFill>
                <a:latin typeface="Tahoma" pitchFamily="34" charset="0"/>
                <a:ea typeface="宋体" pitchFamily="2" charset="-122"/>
              </a:defRPr>
            </a:lvl3pPr>
            <a:lvl4pPr marL="1600200" indent="-228600" eaLnBrk="0" hangingPunct="0">
              <a:defRPr b="1">
                <a:solidFill>
                  <a:srgbClr val="0000FF"/>
                </a:solidFill>
                <a:latin typeface="Tahoma" pitchFamily="34" charset="0"/>
                <a:ea typeface="宋体" pitchFamily="2" charset="-122"/>
              </a:defRPr>
            </a:lvl4pPr>
            <a:lvl5pPr marL="2057400" indent="-228600" eaLnBrk="0" hangingPunct="0">
              <a:defRPr b="1">
                <a:solidFill>
                  <a:srgbClr val="0000FF"/>
                </a:solidFill>
                <a:latin typeface="Tahoma" pitchFamily="34" charset="0"/>
                <a:ea typeface="宋体" pitchFamily="2" charset="-122"/>
              </a:defRPr>
            </a:lvl5pPr>
            <a:lvl6pPr marL="2514600" indent="-228600" eaLnBrk="0" fontAlgn="base" hangingPunct="0">
              <a:spcBef>
                <a:spcPct val="0"/>
              </a:spcBef>
              <a:spcAft>
                <a:spcPct val="0"/>
              </a:spcAft>
              <a:defRPr b="1">
                <a:solidFill>
                  <a:srgbClr val="0000FF"/>
                </a:solidFill>
                <a:latin typeface="Tahoma" pitchFamily="34" charset="0"/>
                <a:ea typeface="宋体" pitchFamily="2" charset="-122"/>
              </a:defRPr>
            </a:lvl6pPr>
            <a:lvl7pPr marL="2971800" indent="-228600" eaLnBrk="0" fontAlgn="base" hangingPunct="0">
              <a:spcBef>
                <a:spcPct val="0"/>
              </a:spcBef>
              <a:spcAft>
                <a:spcPct val="0"/>
              </a:spcAft>
              <a:defRPr b="1">
                <a:solidFill>
                  <a:srgbClr val="0000FF"/>
                </a:solidFill>
                <a:latin typeface="Tahoma" pitchFamily="34" charset="0"/>
                <a:ea typeface="宋体" pitchFamily="2" charset="-122"/>
              </a:defRPr>
            </a:lvl7pPr>
            <a:lvl8pPr marL="3429000" indent="-228600" eaLnBrk="0" fontAlgn="base" hangingPunct="0">
              <a:spcBef>
                <a:spcPct val="0"/>
              </a:spcBef>
              <a:spcAft>
                <a:spcPct val="0"/>
              </a:spcAft>
              <a:defRPr b="1">
                <a:solidFill>
                  <a:srgbClr val="0000FF"/>
                </a:solidFill>
                <a:latin typeface="Tahoma" pitchFamily="34" charset="0"/>
                <a:ea typeface="宋体" pitchFamily="2" charset="-122"/>
              </a:defRPr>
            </a:lvl8pPr>
            <a:lvl9pPr marL="3886200" indent="-228600" eaLnBrk="0" fontAlgn="base" hangingPunct="0">
              <a:spcBef>
                <a:spcPct val="0"/>
              </a:spcBef>
              <a:spcAft>
                <a:spcPct val="0"/>
              </a:spcAft>
              <a:defRPr b="1">
                <a:solidFill>
                  <a:srgbClr val="0000FF"/>
                </a:solidFill>
                <a:latin typeface="Tahoma" pitchFamily="34" charset="0"/>
                <a:ea typeface="宋体" pitchFamily="2" charset="-122"/>
              </a:defRPr>
            </a:lvl9pPr>
          </a:lstStyle>
          <a:p>
            <a:pPr eaLnBrk="1" hangingPunct="1"/>
            <a:r>
              <a:rPr lang="en-US" altLang="zh-CN" sz="2000" dirty="0" smtClean="0">
                <a:ea typeface="黑体" pitchFamily="49" charset="-122"/>
              </a:rPr>
              <a:t>13601399384</a:t>
            </a:r>
            <a:endParaRPr lang="zh-CN" altLang="en-US" sz="2000" dirty="0">
              <a:ea typeface="黑体"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80528" y="1299472"/>
            <a:ext cx="3538736"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r>
              <a:rPr lang="zh-CN" altLang="en-US" sz="3600" b="0" kern="0" dirty="0" smtClean="0">
                <a:solidFill>
                  <a:srgbClr val="3333CC"/>
                </a:solidFill>
              </a:rPr>
              <a:t>江苏永钢</a:t>
            </a:r>
            <a:r>
              <a:rPr lang="en-US" altLang="zh-CN" sz="3600" b="0" kern="0" dirty="0" smtClean="0">
                <a:solidFill>
                  <a:srgbClr val="3333CC"/>
                </a:solidFill>
              </a:rPr>
              <a:t/>
            </a:r>
            <a:br>
              <a:rPr lang="en-US" altLang="zh-CN" sz="3600" b="0" kern="0" dirty="0" smtClean="0">
                <a:solidFill>
                  <a:srgbClr val="3333CC"/>
                </a:solidFill>
              </a:rPr>
            </a:br>
            <a:r>
              <a:rPr lang="en-US" altLang="zh-CN" sz="3600" b="0" kern="0" dirty="0" smtClean="0">
                <a:solidFill>
                  <a:srgbClr val="3333CC"/>
                </a:solidFill>
              </a:rPr>
              <a:t>STATCOM</a:t>
            </a:r>
            <a:endParaRPr lang="zh-CN" altLang="en-US" sz="3600" b="0" kern="0" dirty="0">
              <a:solidFill>
                <a:srgbClr val="3333CC"/>
              </a:solidFill>
            </a:endParaRPr>
          </a:p>
        </p:txBody>
      </p:sp>
      <p:sp>
        <p:nvSpPr>
          <p:cNvPr id="3" name="Text Box 4"/>
          <p:cNvSpPr txBox="1">
            <a:spLocks noChangeArrowheads="1"/>
          </p:cNvSpPr>
          <p:nvPr/>
        </p:nvSpPr>
        <p:spPr bwMode="auto">
          <a:xfrm>
            <a:off x="251520" y="2546027"/>
            <a:ext cx="2952328" cy="3539430"/>
          </a:xfrm>
          <a:prstGeom prst="rect">
            <a:avLst/>
          </a:prstGeom>
          <a:noFill/>
          <a:ln w="9525">
            <a:noFill/>
            <a:miter lim="800000"/>
            <a:headEnd/>
            <a:tailEnd/>
          </a:ln>
        </p:spPr>
        <p:txBody>
          <a:bodyPr wrap="square">
            <a:spAutoFit/>
          </a:bodyPr>
          <a:lstStyle/>
          <a:p>
            <a:pPr algn="ctr" eaLnBrk="0" hangingPunct="0">
              <a:spcBef>
                <a:spcPct val="50000"/>
              </a:spcBef>
            </a:pPr>
            <a:r>
              <a:rPr lang="zh-CN" altLang="zh-CN" sz="2800" b="1" dirty="0" smtClean="0">
                <a:solidFill>
                  <a:srgbClr val="000099"/>
                </a:solidFill>
              </a:rPr>
              <a:t>链式</a:t>
            </a:r>
            <a:r>
              <a:rPr lang="en-US" altLang="zh-CN" sz="2800" b="1" dirty="0" smtClean="0">
                <a:solidFill>
                  <a:srgbClr val="000099"/>
                </a:solidFill>
              </a:rPr>
              <a:t>SVG</a:t>
            </a:r>
            <a:r>
              <a:rPr lang="zh-CN" altLang="zh-CN" sz="2800" b="1" dirty="0" smtClean="0">
                <a:solidFill>
                  <a:srgbClr val="000099"/>
                </a:solidFill>
              </a:rPr>
              <a:t>并联在负载侧，动态补偿电弧炉负荷产生的无功、负序和谐波电流。以维持电压稳定、平衡三相功率并消除谐波污染。</a:t>
            </a:r>
            <a:endParaRPr lang="zh-CN" altLang="en-US" sz="2800" b="1" dirty="0">
              <a:solidFill>
                <a:srgbClr val="000099"/>
              </a:solidFill>
              <a:latin typeface="+mn-ea"/>
              <a:ea typeface="+mn-ea"/>
            </a:endParaRPr>
          </a:p>
        </p:txBody>
      </p:sp>
      <p:sp>
        <p:nvSpPr>
          <p:cNvPr id="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 name="对象 4"/>
          <p:cNvGraphicFramePr>
            <a:graphicFrameLocks noChangeAspect="1"/>
          </p:cNvGraphicFramePr>
          <p:nvPr>
            <p:extLst>
              <p:ext uri="{D42A27DB-BD31-4B8C-83A1-F6EECF244321}">
                <p14:modId xmlns:p14="http://schemas.microsoft.com/office/powerpoint/2010/main" val="443109091"/>
              </p:ext>
            </p:extLst>
          </p:nvPr>
        </p:nvGraphicFramePr>
        <p:xfrm>
          <a:off x="3563938" y="-27384"/>
          <a:ext cx="5545137" cy="6858000"/>
        </p:xfrm>
        <a:graphic>
          <a:graphicData uri="http://schemas.openxmlformats.org/presentationml/2006/ole">
            <mc:AlternateContent xmlns:mc="http://schemas.openxmlformats.org/markup-compatibility/2006">
              <mc:Choice xmlns:v="urn:schemas-microsoft-com:vml" Requires="v">
                <p:oleObj spid="_x0000_s26672" name="Visio" r:id="rId3" imgW="11021146" imgH="16180898" progId="Visio.Drawing.11">
                  <p:embed/>
                </p:oleObj>
              </mc:Choice>
              <mc:Fallback>
                <p:oleObj name="Visio" r:id="rId3" imgW="11021146" imgH="16180898"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27384"/>
                        <a:ext cx="5545137"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61804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1500" y="1428750"/>
            <a:ext cx="5500688" cy="523220"/>
          </a:xfrm>
          <a:prstGeom prst="rect">
            <a:avLst/>
          </a:prstGeom>
          <a:noFill/>
        </p:spPr>
        <p:txBody>
          <a:bodyPr>
            <a:spAutoFit/>
          </a:bodyPr>
          <a:lstStyle/>
          <a:p>
            <a:pPr>
              <a:defRPr/>
            </a:pPr>
            <a:r>
              <a:rPr kumimoji="1" lang="zh-CN" altLang="en-US" sz="2800" dirty="0" smtClean="0">
                <a:solidFill>
                  <a:srgbClr val="FF0000"/>
                </a:solidFill>
                <a:effectLst>
                  <a:outerShdw blurRad="38100" dist="38100" dir="2700000" algn="tl">
                    <a:srgbClr val="C0C0C0"/>
                  </a:outerShdw>
                </a:effectLst>
                <a:latin typeface="Times New Roman" pitchFamily="18" charset="0"/>
                <a:ea typeface="黑体" pitchFamily="2" charset="-122"/>
              </a:rPr>
              <a:t>二、四方励磁产品发展历程</a:t>
            </a:r>
            <a:endParaRPr lang="zh-CN" altLang="en-US" sz="3200" b="0" dirty="0">
              <a:solidFill>
                <a:schemeClr val="tx1"/>
              </a:solidFill>
              <a:latin typeface="Calibri" pitchFamily="34" charset="0"/>
            </a:endParaRPr>
          </a:p>
        </p:txBody>
      </p:sp>
      <p:sp>
        <p:nvSpPr>
          <p:cNvPr id="11" name="Rectangle 3"/>
          <p:cNvSpPr txBox="1">
            <a:spLocks noChangeArrowheads="1"/>
          </p:cNvSpPr>
          <p:nvPr/>
        </p:nvSpPr>
        <p:spPr>
          <a:xfrm>
            <a:off x="323850" y="1989138"/>
            <a:ext cx="8568630"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273050" indent="-273050" eaLnBrk="1" hangingPunct="1">
              <a:lnSpc>
                <a:spcPct val="150000"/>
              </a:lnSpc>
              <a:buClr>
                <a:srgbClr val="FFFFFF"/>
              </a:buClr>
              <a:buFont typeface="Wingdings 2" pitchFamily="18" charset="2"/>
              <a:buNone/>
            </a:pPr>
            <a:r>
              <a:rPr lang="en-US" altLang="zh-CN" sz="2800" kern="0" dirty="0" smtClean="0">
                <a:latin typeface="宋体" pitchFamily="2" charset="-122"/>
              </a:rPr>
              <a:t>1</a:t>
            </a:r>
            <a:r>
              <a:rPr lang="zh-CN" altLang="en-US" sz="2800" kern="0" dirty="0" smtClean="0">
                <a:latin typeface="宋体" pitchFamily="2" charset="-122"/>
              </a:rPr>
              <a:t>、主要里程碑</a:t>
            </a:r>
            <a:r>
              <a:rPr lang="en-US" altLang="zh-CN" sz="2800" kern="0" dirty="0" smtClean="0">
                <a:latin typeface="宋体" pitchFamily="2" charset="-122"/>
              </a:rPr>
              <a:t>  </a:t>
            </a:r>
          </a:p>
          <a:p>
            <a:pPr marL="273050" indent="-273050" eaLnBrk="1" hangingPunct="1">
              <a:lnSpc>
                <a:spcPct val="150000"/>
              </a:lnSpc>
              <a:buClr>
                <a:srgbClr val="FFFFFF"/>
              </a:buClr>
              <a:buFont typeface="Wingdings 2" pitchFamily="18" charset="2"/>
              <a:buNone/>
            </a:pPr>
            <a:r>
              <a:rPr lang="en-US" altLang="zh-CN" sz="2400" kern="0" dirty="0" smtClean="0">
                <a:solidFill>
                  <a:srgbClr val="00B050"/>
                </a:solidFill>
                <a:latin typeface="宋体" pitchFamily="2" charset="-122"/>
              </a:rPr>
              <a:t>    GEC—Generator Excitation Controller</a:t>
            </a:r>
          </a:p>
          <a:p>
            <a:pPr eaLnBrk="1" hangingPunct="1">
              <a:lnSpc>
                <a:spcPct val="150000"/>
              </a:lnSpc>
              <a:buFont typeface="Wingdings" panose="05000000000000000000" pitchFamily="2" charset="2"/>
              <a:buChar char="n"/>
            </a:pPr>
            <a:r>
              <a:rPr lang="en-US" altLang="zh-CN" sz="2400" b="0" kern="0" dirty="0">
                <a:solidFill>
                  <a:srgbClr val="0000FF"/>
                </a:solidFill>
                <a:latin typeface="宋体" pitchFamily="2" charset="-122"/>
              </a:rPr>
              <a:t>1992</a:t>
            </a:r>
            <a:r>
              <a:rPr lang="zh-CN" altLang="en-US" sz="2400" b="0" kern="0" dirty="0">
                <a:solidFill>
                  <a:srgbClr val="0000FF"/>
                </a:solidFill>
                <a:latin typeface="宋体" pitchFamily="2" charset="-122"/>
              </a:rPr>
              <a:t>年 “电力系统非线性控制”理论成果推出</a:t>
            </a:r>
          </a:p>
          <a:p>
            <a:pPr eaLnBrk="1" hangingPunct="1">
              <a:lnSpc>
                <a:spcPct val="150000"/>
              </a:lnSpc>
              <a:buFont typeface="Wingdings" panose="05000000000000000000" pitchFamily="2" charset="2"/>
              <a:buChar char="n"/>
            </a:pPr>
            <a:r>
              <a:rPr lang="en-US" altLang="zh-CN" sz="2400" b="0" kern="0" dirty="0">
                <a:solidFill>
                  <a:srgbClr val="0000FF"/>
                </a:solidFill>
                <a:latin typeface="宋体" pitchFamily="2" charset="-122"/>
              </a:rPr>
              <a:t>1993</a:t>
            </a:r>
            <a:r>
              <a:rPr lang="zh-CN" altLang="en-US" sz="2400" b="0" kern="0" dirty="0">
                <a:solidFill>
                  <a:srgbClr val="0000FF"/>
                </a:solidFill>
                <a:latin typeface="宋体" pitchFamily="2" charset="-122"/>
              </a:rPr>
              <a:t>年 </a:t>
            </a:r>
            <a:r>
              <a:rPr lang="en-US" altLang="zh-CN" sz="2400" b="0" kern="0" dirty="0" smtClean="0">
                <a:solidFill>
                  <a:srgbClr val="0000FF"/>
                </a:solidFill>
                <a:latin typeface="宋体" pitchFamily="2" charset="-122"/>
              </a:rPr>
              <a:t>GEC-1~</a:t>
            </a:r>
            <a:r>
              <a:rPr lang="zh-CN" altLang="en-US" sz="2400" b="0" kern="0" dirty="0" smtClean="0">
                <a:solidFill>
                  <a:srgbClr val="0000FF"/>
                </a:solidFill>
                <a:latin typeface="宋体" pitchFamily="2" charset="-122"/>
              </a:rPr>
              <a:t>丰满</a:t>
            </a:r>
            <a:r>
              <a:rPr lang="zh-CN" altLang="en-US" sz="2400" b="0" kern="0" dirty="0">
                <a:solidFill>
                  <a:srgbClr val="0000FF"/>
                </a:solidFill>
                <a:latin typeface="宋体" pitchFamily="2" charset="-122"/>
              </a:rPr>
              <a:t>水电厂</a:t>
            </a:r>
            <a:r>
              <a:rPr lang="en-US" altLang="zh-CN" sz="2400" b="0" kern="0" dirty="0">
                <a:solidFill>
                  <a:srgbClr val="0000FF"/>
                </a:solidFill>
                <a:latin typeface="宋体" pitchFamily="2" charset="-122"/>
              </a:rPr>
              <a:t>100MW</a:t>
            </a:r>
            <a:r>
              <a:rPr lang="zh-CN" altLang="en-US" sz="2400" b="0" kern="0" dirty="0">
                <a:solidFill>
                  <a:srgbClr val="0000FF"/>
                </a:solidFill>
                <a:latin typeface="宋体" pitchFamily="2" charset="-122"/>
              </a:rPr>
              <a:t>水电机组间接自并励系统</a:t>
            </a:r>
          </a:p>
          <a:p>
            <a:pPr eaLnBrk="1" hangingPunct="1">
              <a:lnSpc>
                <a:spcPct val="150000"/>
              </a:lnSpc>
              <a:buFont typeface="Wingdings" panose="05000000000000000000" pitchFamily="2" charset="2"/>
              <a:buChar char="n"/>
            </a:pPr>
            <a:r>
              <a:rPr lang="en-US" altLang="zh-CN" sz="2400" b="0" kern="0" dirty="0">
                <a:solidFill>
                  <a:srgbClr val="0000FF"/>
                </a:solidFill>
                <a:latin typeface="宋体" pitchFamily="2" charset="-122"/>
              </a:rPr>
              <a:t>1994</a:t>
            </a:r>
            <a:r>
              <a:rPr lang="zh-CN" altLang="en-US" sz="2400" b="0" kern="0" dirty="0">
                <a:solidFill>
                  <a:srgbClr val="0000FF"/>
                </a:solidFill>
                <a:latin typeface="宋体" pitchFamily="2" charset="-122"/>
              </a:rPr>
              <a:t>年 </a:t>
            </a:r>
            <a:r>
              <a:rPr lang="en-US" altLang="zh-CN" sz="2400" b="0" kern="0" dirty="0" smtClean="0">
                <a:solidFill>
                  <a:srgbClr val="0000FF"/>
                </a:solidFill>
                <a:latin typeface="宋体" pitchFamily="2" charset="-122"/>
              </a:rPr>
              <a:t>GEC-1~</a:t>
            </a:r>
            <a:r>
              <a:rPr lang="zh-CN" altLang="en-US" sz="2400" b="0" kern="0" dirty="0" smtClean="0">
                <a:solidFill>
                  <a:srgbClr val="0000FF"/>
                </a:solidFill>
                <a:latin typeface="宋体" pitchFamily="2" charset="-122"/>
              </a:rPr>
              <a:t>海渤湾火电厂</a:t>
            </a:r>
            <a:r>
              <a:rPr lang="en-US" altLang="zh-CN" sz="2400" b="0" kern="0" dirty="0">
                <a:solidFill>
                  <a:srgbClr val="0000FF"/>
                </a:solidFill>
                <a:latin typeface="宋体" pitchFamily="2" charset="-122"/>
              </a:rPr>
              <a:t>100MW</a:t>
            </a:r>
            <a:r>
              <a:rPr lang="zh-CN" altLang="en-US" sz="2400" b="0" kern="0" dirty="0">
                <a:solidFill>
                  <a:srgbClr val="0000FF"/>
                </a:solidFill>
                <a:latin typeface="宋体" pitchFamily="2" charset="-122"/>
              </a:rPr>
              <a:t>火电机组三机励磁</a:t>
            </a:r>
            <a:r>
              <a:rPr lang="zh-CN" altLang="en-US" sz="2400" b="0" kern="0" dirty="0" smtClean="0">
                <a:solidFill>
                  <a:srgbClr val="0000FF"/>
                </a:solidFill>
                <a:latin typeface="宋体" pitchFamily="2" charset="-122"/>
              </a:rPr>
              <a:t>系统</a:t>
            </a:r>
            <a:endParaRPr lang="en-US" altLang="zh-CN" sz="2400" b="0" kern="0" dirty="0" smtClean="0">
              <a:solidFill>
                <a:srgbClr val="0000FF"/>
              </a:solidFill>
              <a:latin typeface="宋体" pitchFamily="2" charset="-122"/>
            </a:endParaRPr>
          </a:p>
          <a:p>
            <a:pPr eaLnBrk="1" hangingPunct="1">
              <a:lnSpc>
                <a:spcPct val="150000"/>
              </a:lnSpc>
              <a:buFont typeface="Wingdings" panose="05000000000000000000" pitchFamily="2" charset="2"/>
              <a:buChar char="n"/>
            </a:pPr>
            <a:r>
              <a:rPr lang="en-US" altLang="zh-CN" sz="2400" b="0" kern="0" dirty="0" smtClean="0">
                <a:solidFill>
                  <a:srgbClr val="0000FF"/>
                </a:solidFill>
                <a:latin typeface="宋体" pitchFamily="2" charset="-122"/>
              </a:rPr>
              <a:t>1996</a:t>
            </a:r>
            <a:r>
              <a:rPr lang="zh-CN" altLang="en-US" sz="2400" b="0" kern="0" dirty="0" smtClean="0">
                <a:solidFill>
                  <a:srgbClr val="0000FF"/>
                </a:solidFill>
                <a:latin typeface="宋体" pitchFamily="2" charset="-122"/>
              </a:rPr>
              <a:t>年 </a:t>
            </a:r>
            <a:r>
              <a:rPr lang="en-US" altLang="zh-CN" sz="2400" b="0" kern="0" dirty="0" smtClean="0">
                <a:solidFill>
                  <a:srgbClr val="0000FF"/>
                </a:solidFill>
                <a:latin typeface="宋体" pitchFamily="2" charset="-122"/>
              </a:rPr>
              <a:t>GEC-1~</a:t>
            </a:r>
            <a:r>
              <a:rPr lang="zh-CN" altLang="en-US" sz="2400" b="0" kern="0" dirty="0" smtClean="0">
                <a:solidFill>
                  <a:srgbClr val="0000FF"/>
                </a:solidFill>
                <a:latin typeface="宋体" pitchFamily="2" charset="-122"/>
              </a:rPr>
              <a:t>多台</a:t>
            </a:r>
            <a:r>
              <a:rPr lang="en-US" altLang="zh-CN" sz="2400" b="0" kern="0" dirty="0" smtClean="0">
                <a:solidFill>
                  <a:srgbClr val="0000FF"/>
                </a:solidFill>
                <a:latin typeface="宋体" pitchFamily="2" charset="-122"/>
              </a:rPr>
              <a:t>300MW</a:t>
            </a:r>
            <a:r>
              <a:rPr lang="zh-CN" altLang="en-US" sz="2400" b="0" kern="0" dirty="0" smtClean="0">
                <a:solidFill>
                  <a:srgbClr val="0000FF"/>
                </a:solidFill>
                <a:latin typeface="宋体" pitchFamily="2" charset="-122"/>
              </a:rPr>
              <a:t>火电机组三机励磁系统</a:t>
            </a:r>
            <a:endParaRPr lang="en-US" altLang="zh-CN" sz="2400" b="0" kern="0" dirty="0" smtClean="0">
              <a:solidFill>
                <a:srgbClr val="0000FF"/>
              </a:solidFill>
              <a:latin typeface="宋体" pitchFamily="2" charset="-122"/>
            </a:endParaRPr>
          </a:p>
          <a:p>
            <a:pPr eaLnBrk="1" hangingPunct="1">
              <a:lnSpc>
                <a:spcPct val="150000"/>
              </a:lnSpc>
              <a:buFont typeface="Wingdings" panose="05000000000000000000" pitchFamily="2" charset="2"/>
              <a:buChar char="n"/>
            </a:pPr>
            <a:r>
              <a:rPr lang="en-US" altLang="zh-CN" sz="2400" b="0" kern="0" dirty="0" smtClean="0">
                <a:solidFill>
                  <a:srgbClr val="0000FF"/>
                </a:solidFill>
                <a:latin typeface="宋体" pitchFamily="2" charset="-122"/>
              </a:rPr>
              <a:t>1999</a:t>
            </a:r>
            <a:r>
              <a:rPr lang="zh-CN" altLang="en-US" sz="2400" b="0" kern="0" dirty="0" smtClean="0">
                <a:solidFill>
                  <a:srgbClr val="0000FF"/>
                </a:solidFill>
                <a:latin typeface="宋体" pitchFamily="2" charset="-122"/>
              </a:rPr>
              <a:t>年 </a:t>
            </a:r>
            <a:r>
              <a:rPr lang="en-US" altLang="zh-CN" sz="2400" b="0" kern="0" dirty="0" smtClean="0">
                <a:solidFill>
                  <a:srgbClr val="0000FF"/>
                </a:solidFill>
                <a:latin typeface="宋体" pitchFamily="2" charset="-122"/>
              </a:rPr>
              <a:t>GEC-2~</a:t>
            </a:r>
            <a:r>
              <a:rPr lang="zh-CN" altLang="en-US" sz="2400" b="0" kern="0" dirty="0" smtClean="0">
                <a:solidFill>
                  <a:srgbClr val="0000FF"/>
                </a:solidFill>
                <a:latin typeface="宋体" pitchFamily="2" charset="-122"/>
              </a:rPr>
              <a:t>富拉尔基</a:t>
            </a:r>
            <a:r>
              <a:rPr lang="en-US" altLang="zh-CN" sz="2400" b="0" kern="0" dirty="0" smtClean="0">
                <a:solidFill>
                  <a:srgbClr val="0000FF"/>
                </a:solidFill>
                <a:latin typeface="宋体" pitchFamily="2" charset="-122"/>
              </a:rPr>
              <a:t>200MW</a:t>
            </a:r>
            <a:r>
              <a:rPr lang="zh-CN" altLang="en-US" sz="2400" b="0" kern="0" dirty="0" smtClean="0">
                <a:solidFill>
                  <a:srgbClr val="0000FF"/>
                </a:solidFill>
                <a:latin typeface="宋体" pitchFamily="2" charset="-122"/>
              </a:rPr>
              <a:t>火电机组自并励系统 </a:t>
            </a:r>
            <a:endParaRPr lang="en-US" altLang="zh-CN" sz="2400" b="0" kern="0" dirty="0">
              <a:solidFill>
                <a:srgbClr val="0000FF"/>
              </a:solidFill>
              <a:latin typeface="宋体" pitchFamily="2" charset="-122"/>
            </a:endParaRPr>
          </a:p>
        </p:txBody>
      </p:sp>
    </p:spTree>
    <p:extLst>
      <p:ext uri="{BB962C8B-B14F-4D97-AF65-F5344CB8AC3E}">
        <p14:creationId xmlns:p14="http://schemas.microsoft.com/office/powerpoint/2010/main" val="207896063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9"/>
          <p:cNvGrpSpPr>
            <a:grpSpLocks/>
          </p:cNvGrpSpPr>
          <p:nvPr/>
        </p:nvGrpSpPr>
        <p:grpSpPr bwMode="auto">
          <a:xfrm>
            <a:off x="3995738" y="1125538"/>
            <a:ext cx="5148262" cy="1008062"/>
            <a:chOff x="2426" y="709"/>
            <a:chExt cx="3243" cy="635"/>
          </a:xfrm>
        </p:grpSpPr>
        <p:pic>
          <p:nvPicPr>
            <p:cNvPr id="6147" name="Picture 7"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350"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二、四方励磁产品发展历程</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2" name="Text Box 1030" descr="斜纹布"/>
            <p:cNvSpPr txBox="1">
              <a:spLocks noChangeArrowheads="1"/>
            </p:cNvSpPr>
            <p:nvPr/>
          </p:nvSpPr>
          <p:spPr bwMode="auto">
            <a:xfrm>
              <a:off x="3016" y="1071"/>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1</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、主要里程碑</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
        <p:nvSpPr>
          <p:cNvPr id="6" name="Rectangle 3"/>
          <p:cNvSpPr txBox="1">
            <a:spLocks noChangeArrowheads="1"/>
          </p:cNvSpPr>
          <p:nvPr/>
        </p:nvSpPr>
        <p:spPr>
          <a:xfrm>
            <a:off x="362272" y="2205162"/>
            <a:ext cx="8674224" cy="4032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lnSpc>
                <a:spcPct val="150000"/>
              </a:lnSpc>
              <a:buFont typeface="Wingdings" panose="05000000000000000000" pitchFamily="2" charset="2"/>
              <a:buChar char="n"/>
            </a:pPr>
            <a:r>
              <a:rPr lang="en-US" altLang="zh-CN" sz="2400" b="0" kern="0" dirty="0" smtClean="0">
                <a:solidFill>
                  <a:srgbClr val="0000FF"/>
                </a:solidFill>
                <a:latin typeface="宋体" pitchFamily="2" charset="-122"/>
              </a:rPr>
              <a:t>2002</a:t>
            </a:r>
            <a:r>
              <a:rPr lang="zh-CN" altLang="en-US" sz="2400" b="0" kern="0" dirty="0" smtClean="0">
                <a:solidFill>
                  <a:srgbClr val="0000FF"/>
                </a:solidFill>
                <a:latin typeface="宋体" pitchFamily="2" charset="-122"/>
              </a:rPr>
              <a:t>年 </a:t>
            </a:r>
            <a:r>
              <a:rPr lang="en-US" altLang="zh-CN" sz="2400" b="0" kern="0" dirty="0" smtClean="0">
                <a:solidFill>
                  <a:srgbClr val="0000FF"/>
                </a:solidFill>
                <a:latin typeface="宋体" pitchFamily="2" charset="-122"/>
              </a:rPr>
              <a:t>GEC-1~</a:t>
            </a:r>
            <a:r>
              <a:rPr lang="zh-CN" altLang="en-US" sz="2400" b="0" kern="0" dirty="0" smtClean="0">
                <a:solidFill>
                  <a:srgbClr val="0000FF"/>
                </a:solidFill>
                <a:latin typeface="宋体" pitchFamily="2" charset="-122"/>
              </a:rPr>
              <a:t>哈三</a:t>
            </a:r>
            <a:r>
              <a:rPr lang="en-US" altLang="zh-CN" sz="2400" b="0" kern="0" dirty="0" smtClean="0">
                <a:solidFill>
                  <a:srgbClr val="0000FF"/>
                </a:solidFill>
                <a:latin typeface="宋体" pitchFamily="2" charset="-122"/>
              </a:rPr>
              <a:t>/</a:t>
            </a:r>
            <a:r>
              <a:rPr lang="zh-CN" altLang="en-US" sz="2400" b="0" kern="0" dirty="0" smtClean="0">
                <a:solidFill>
                  <a:srgbClr val="0000FF"/>
                </a:solidFill>
                <a:latin typeface="宋体" pitchFamily="2" charset="-122"/>
              </a:rPr>
              <a:t>元宝山</a:t>
            </a:r>
            <a:r>
              <a:rPr lang="en-US" altLang="zh-CN" sz="2400" b="0" kern="0" dirty="0" smtClean="0">
                <a:solidFill>
                  <a:srgbClr val="0000FF"/>
                </a:solidFill>
                <a:latin typeface="宋体" pitchFamily="2" charset="-122"/>
              </a:rPr>
              <a:t>600MW</a:t>
            </a:r>
            <a:r>
              <a:rPr lang="zh-CN" altLang="en-US" sz="2400" b="0" kern="0" dirty="0" smtClean="0">
                <a:solidFill>
                  <a:srgbClr val="0000FF"/>
                </a:solidFill>
                <a:latin typeface="宋体" pitchFamily="2" charset="-122"/>
              </a:rPr>
              <a:t>火电机组高起始励磁系统</a:t>
            </a:r>
            <a:endParaRPr lang="zh-CN" altLang="en-US" sz="2400" b="0" kern="0" dirty="0">
              <a:solidFill>
                <a:srgbClr val="0000FF"/>
              </a:solidFill>
              <a:latin typeface="宋体" pitchFamily="2" charset="-122"/>
            </a:endParaRPr>
          </a:p>
          <a:p>
            <a:pPr eaLnBrk="1" hangingPunct="1">
              <a:lnSpc>
                <a:spcPct val="150000"/>
              </a:lnSpc>
              <a:buFont typeface="Wingdings" panose="05000000000000000000" pitchFamily="2" charset="2"/>
              <a:buChar char="n"/>
            </a:pPr>
            <a:r>
              <a:rPr lang="en-US" altLang="zh-CN" sz="2400" b="0" kern="0" dirty="0">
                <a:solidFill>
                  <a:srgbClr val="0000FF"/>
                </a:solidFill>
                <a:latin typeface="宋体" pitchFamily="2" charset="-122"/>
              </a:rPr>
              <a:t>2003</a:t>
            </a:r>
            <a:r>
              <a:rPr lang="zh-CN" altLang="en-US" sz="2400" b="0" kern="0" dirty="0">
                <a:solidFill>
                  <a:srgbClr val="0000FF"/>
                </a:solidFill>
                <a:latin typeface="宋体" pitchFamily="2" charset="-122"/>
              </a:rPr>
              <a:t>年 </a:t>
            </a:r>
            <a:r>
              <a:rPr lang="en-US" altLang="zh-CN" sz="2400" b="0" kern="0" dirty="0">
                <a:solidFill>
                  <a:srgbClr val="0000FF"/>
                </a:solidFill>
                <a:latin typeface="宋体" pitchFamily="2" charset="-122"/>
              </a:rPr>
              <a:t>GEC-2~</a:t>
            </a:r>
            <a:r>
              <a:rPr lang="zh-CN" altLang="en-US" sz="2400" b="0" kern="0" dirty="0">
                <a:solidFill>
                  <a:srgbClr val="0000FF"/>
                </a:solidFill>
                <a:latin typeface="宋体" pitchFamily="2" charset="-122"/>
              </a:rPr>
              <a:t>鸭溪电厂</a:t>
            </a:r>
            <a:r>
              <a:rPr lang="en-US" altLang="zh-CN" sz="2400" b="0" kern="0" dirty="0">
                <a:solidFill>
                  <a:srgbClr val="0000FF"/>
                </a:solidFill>
                <a:latin typeface="宋体" pitchFamily="2" charset="-122"/>
              </a:rPr>
              <a:t>4×300MW</a:t>
            </a:r>
            <a:r>
              <a:rPr lang="zh-CN" altLang="en-US" sz="2400" b="0" kern="0" dirty="0">
                <a:solidFill>
                  <a:srgbClr val="0000FF"/>
                </a:solidFill>
                <a:latin typeface="宋体" pitchFamily="2" charset="-122"/>
              </a:rPr>
              <a:t>火电机组自并励</a:t>
            </a:r>
            <a:r>
              <a:rPr lang="zh-CN" altLang="en-US" sz="2400" b="0" kern="0" dirty="0" smtClean="0">
                <a:solidFill>
                  <a:srgbClr val="0000FF"/>
                </a:solidFill>
                <a:latin typeface="宋体" pitchFamily="2" charset="-122"/>
              </a:rPr>
              <a:t>系统</a:t>
            </a:r>
            <a:r>
              <a:rPr lang="en-US" altLang="zh-CN" sz="2400" b="0" kern="0" dirty="0" smtClean="0">
                <a:solidFill>
                  <a:srgbClr val="0000FF"/>
                </a:solidFill>
                <a:latin typeface="宋体" pitchFamily="2" charset="-122"/>
              </a:rPr>
              <a:t>(2500A)</a:t>
            </a:r>
          </a:p>
          <a:p>
            <a:pPr eaLnBrk="1" hangingPunct="1">
              <a:lnSpc>
                <a:spcPct val="150000"/>
              </a:lnSpc>
              <a:buFont typeface="Wingdings" panose="05000000000000000000" pitchFamily="2" charset="2"/>
              <a:buChar char="n"/>
            </a:pPr>
            <a:r>
              <a:rPr lang="en-US" altLang="zh-CN" sz="2400" b="0" kern="0" dirty="0" smtClean="0">
                <a:solidFill>
                  <a:srgbClr val="0000FF"/>
                </a:solidFill>
                <a:latin typeface="宋体" pitchFamily="2" charset="-122"/>
              </a:rPr>
              <a:t>2005</a:t>
            </a:r>
            <a:r>
              <a:rPr lang="zh-CN" altLang="en-US" sz="2400" b="0" kern="0" dirty="0" smtClean="0">
                <a:solidFill>
                  <a:srgbClr val="0000FF"/>
                </a:solidFill>
                <a:latin typeface="宋体" pitchFamily="2" charset="-122"/>
              </a:rPr>
              <a:t>年 </a:t>
            </a:r>
            <a:r>
              <a:rPr lang="en-US" altLang="zh-CN" sz="2400" b="0" kern="0" dirty="0" smtClean="0">
                <a:solidFill>
                  <a:srgbClr val="0000FF"/>
                </a:solidFill>
                <a:latin typeface="宋体" pitchFamily="2" charset="-122"/>
              </a:rPr>
              <a:t>GEC-300~</a:t>
            </a:r>
            <a:r>
              <a:rPr lang="zh-CN" altLang="en-US" sz="2400" b="0" kern="0" dirty="0" smtClean="0">
                <a:solidFill>
                  <a:srgbClr val="0000FF"/>
                </a:solidFill>
                <a:latin typeface="宋体" pitchFamily="2" charset="-122"/>
              </a:rPr>
              <a:t>用于</a:t>
            </a:r>
            <a:r>
              <a:rPr lang="zh-CN" altLang="en-US" sz="2400" b="0" kern="0" dirty="0">
                <a:solidFill>
                  <a:srgbClr val="0000FF"/>
                </a:solidFill>
                <a:latin typeface="宋体" pitchFamily="2" charset="-122"/>
              </a:rPr>
              <a:t>石家庄水电</a:t>
            </a:r>
            <a:r>
              <a:rPr lang="zh-CN" altLang="en-US" sz="2400" b="0" kern="0" dirty="0" smtClean="0">
                <a:solidFill>
                  <a:srgbClr val="0000FF"/>
                </a:solidFill>
                <a:latin typeface="宋体" pitchFamily="2" charset="-122"/>
              </a:rPr>
              <a:t>总厂</a:t>
            </a:r>
            <a:endParaRPr lang="en-US" altLang="zh-CN" sz="2400" b="0" kern="0" dirty="0" smtClean="0">
              <a:solidFill>
                <a:srgbClr val="0000FF"/>
              </a:solidFill>
              <a:latin typeface="宋体" pitchFamily="2" charset="-122"/>
            </a:endParaRPr>
          </a:p>
          <a:p>
            <a:pPr eaLnBrk="1" hangingPunct="1">
              <a:lnSpc>
                <a:spcPct val="150000"/>
              </a:lnSpc>
              <a:buFont typeface="Wingdings" panose="05000000000000000000" pitchFamily="2" charset="2"/>
              <a:buChar char="n"/>
            </a:pPr>
            <a:r>
              <a:rPr lang="en-US" altLang="zh-CN" sz="2400" b="0" kern="0" dirty="0" smtClean="0">
                <a:solidFill>
                  <a:srgbClr val="0000FF"/>
                </a:solidFill>
                <a:latin typeface="宋体" pitchFamily="2" charset="-122"/>
              </a:rPr>
              <a:t>2007</a:t>
            </a:r>
            <a:r>
              <a:rPr lang="zh-CN" altLang="en-US" sz="2400" b="0" kern="0" dirty="0" smtClean="0">
                <a:solidFill>
                  <a:srgbClr val="0000FF"/>
                </a:solidFill>
                <a:latin typeface="宋体" pitchFamily="2" charset="-122"/>
              </a:rPr>
              <a:t>年 </a:t>
            </a:r>
            <a:r>
              <a:rPr lang="en-US" altLang="zh-CN" sz="2400" b="0" kern="0" dirty="0" smtClean="0">
                <a:solidFill>
                  <a:srgbClr val="0000FF"/>
                </a:solidFill>
                <a:latin typeface="宋体" pitchFamily="2" charset="-122"/>
              </a:rPr>
              <a:t>NR-PSS</a:t>
            </a:r>
            <a:r>
              <a:rPr lang="zh-CN" altLang="en-US" sz="2400" b="0" kern="0" dirty="0" smtClean="0">
                <a:solidFill>
                  <a:srgbClr val="0000FF"/>
                </a:solidFill>
                <a:latin typeface="宋体" pitchFamily="2" charset="-122"/>
              </a:rPr>
              <a:t>应用于白山</a:t>
            </a:r>
            <a:r>
              <a:rPr lang="en-US" altLang="zh-CN" sz="2400" b="0" kern="0" dirty="0" smtClean="0">
                <a:solidFill>
                  <a:srgbClr val="0000FF"/>
                </a:solidFill>
                <a:latin typeface="宋体" pitchFamily="2" charset="-122"/>
              </a:rPr>
              <a:t>300MW</a:t>
            </a:r>
            <a:r>
              <a:rPr lang="zh-CN" altLang="en-US" sz="2400" b="0" kern="0" dirty="0" smtClean="0">
                <a:solidFill>
                  <a:srgbClr val="0000FF"/>
                </a:solidFill>
                <a:latin typeface="宋体" pitchFamily="2" charset="-122"/>
              </a:rPr>
              <a:t>水电机组自并励系统</a:t>
            </a:r>
            <a:endParaRPr lang="en-US" altLang="zh-CN" sz="2400" b="0" kern="0" dirty="0" smtClean="0">
              <a:solidFill>
                <a:srgbClr val="0000FF"/>
              </a:solidFill>
              <a:latin typeface="宋体" pitchFamily="2" charset="-122"/>
            </a:endParaRPr>
          </a:p>
          <a:p>
            <a:pPr eaLnBrk="1" hangingPunct="1">
              <a:lnSpc>
                <a:spcPct val="150000"/>
              </a:lnSpc>
              <a:buFont typeface="Wingdings" panose="05000000000000000000" pitchFamily="2" charset="2"/>
              <a:buChar char="n"/>
            </a:pPr>
            <a:r>
              <a:rPr lang="en-US" altLang="zh-CN" sz="2400" b="0" kern="0" dirty="0">
                <a:solidFill>
                  <a:srgbClr val="0000FF"/>
                </a:solidFill>
                <a:latin typeface="宋体" pitchFamily="2" charset="-122"/>
              </a:rPr>
              <a:t>2009</a:t>
            </a:r>
            <a:r>
              <a:rPr lang="zh-CN" altLang="en-US" sz="2400" b="0" kern="0" dirty="0">
                <a:solidFill>
                  <a:srgbClr val="0000FF"/>
                </a:solidFill>
                <a:latin typeface="宋体" pitchFamily="2" charset="-122"/>
              </a:rPr>
              <a:t>年 </a:t>
            </a:r>
            <a:r>
              <a:rPr lang="en-US" altLang="zh-CN" sz="2400" b="0" kern="0" dirty="0">
                <a:solidFill>
                  <a:srgbClr val="0000FF"/>
                </a:solidFill>
                <a:latin typeface="宋体" pitchFamily="2" charset="-122"/>
              </a:rPr>
              <a:t>GEC-300~</a:t>
            </a:r>
            <a:r>
              <a:rPr lang="zh-CN" altLang="en-US" sz="2400" b="0" kern="0" dirty="0">
                <a:solidFill>
                  <a:srgbClr val="0000FF"/>
                </a:solidFill>
                <a:latin typeface="宋体" pitchFamily="2" charset="-122"/>
              </a:rPr>
              <a:t>盘县</a:t>
            </a:r>
            <a:r>
              <a:rPr lang="en-US" altLang="zh-CN" sz="2400" b="0" kern="0" dirty="0">
                <a:solidFill>
                  <a:srgbClr val="0000FF"/>
                </a:solidFill>
                <a:latin typeface="宋体" pitchFamily="2" charset="-122"/>
              </a:rPr>
              <a:t>2×660MW</a:t>
            </a:r>
            <a:r>
              <a:rPr lang="zh-CN" altLang="en-US" sz="2400" b="0" kern="0" dirty="0">
                <a:solidFill>
                  <a:srgbClr val="0000FF"/>
                </a:solidFill>
                <a:latin typeface="宋体" pitchFamily="2" charset="-122"/>
              </a:rPr>
              <a:t>火电机组自并励系统</a:t>
            </a:r>
            <a:endParaRPr lang="en-US" altLang="zh-CN" sz="2400" b="0" kern="0" dirty="0">
              <a:solidFill>
                <a:srgbClr val="0000FF"/>
              </a:solidFill>
              <a:latin typeface="宋体" pitchFamily="2" charset="-122"/>
            </a:endParaRPr>
          </a:p>
          <a:p>
            <a:pPr eaLnBrk="1" hangingPunct="1">
              <a:lnSpc>
                <a:spcPct val="150000"/>
              </a:lnSpc>
              <a:buFont typeface="Wingdings" panose="05000000000000000000" pitchFamily="2" charset="2"/>
              <a:buChar char="n"/>
            </a:pPr>
            <a:r>
              <a:rPr lang="en-US" altLang="zh-CN" sz="2400" b="0" kern="0" dirty="0" smtClean="0">
                <a:solidFill>
                  <a:srgbClr val="0000FF"/>
                </a:solidFill>
                <a:latin typeface="宋体" pitchFamily="2" charset="-122"/>
              </a:rPr>
              <a:t>2008</a:t>
            </a:r>
            <a:r>
              <a:rPr lang="zh-CN" altLang="en-US" sz="2400" b="0" kern="0" dirty="0" smtClean="0">
                <a:solidFill>
                  <a:srgbClr val="0000FF"/>
                </a:solidFill>
                <a:latin typeface="宋体" pitchFamily="2" charset="-122"/>
              </a:rPr>
              <a:t>年 </a:t>
            </a:r>
            <a:r>
              <a:rPr lang="en-US" altLang="zh-CN" sz="2400" b="0" kern="0" dirty="0" smtClean="0">
                <a:solidFill>
                  <a:srgbClr val="0000FF"/>
                </a:solidFill>
                <a:latin typeface="宋体" pitchFamily="2" charset="-122"/>
              </a:rPr>
              <a:t>GEC-300~</a:t>
            </a:r>
            <a:r>
              <a:rPr lang="zh-CN" altLang="en-US" sz="2400" b="0" kern="0" dirty="0" smtClean="0">
                <a:solidFill>
                  <a:srgbClr val="0000FF"/>
                </a:solidFill>
                <a:latin typeface="宋体" pitchFamily="2" charset="-122"/>
              </a:rPr>
              <a:t>神头</a:t>
            </a:r>
            <a:r>
              <a:rPr lang="en-US" altLang="zh-CN" sz="2400" b="0" kern="0" dirty="0" smtClean="0">
                <a:solidFill>
                  <a:srgbClr val="0000FF"/>
                </a:solidFill>
                <a:latin typeface="宋体" pitchFamily="2" charset="-122"/>
              </a:rPr>
              <a:t>2×500MW</a:t>
            </a:r>
            <a:r>
              <a:rPr lang="zh-CN" altLang="en-US" sz="2400" b="0" kern="0" dirty="0" smtClean="0">
                <a:solidFill>
                  <a:srgbClr val="0000FF"/>
                </a:solidFill>
                <a:latin typeface="宋体" pitchFamily="2" charset="-122"/>
              </a:rPr>
              <a:t>火电机组两机他励系统</a:t>
            </a:r>
            <a:endParaRPr lang="en-US" altLang="zh-CN" sz="2400" b="0" kern="0" dirty="0" smtClean="0">
              <a:solidFill>
                <a:srgbClr val="0000FF"/>
              </a:solidFill>
              <a:latin typeface="宋体" pitchFamily="2" charset="-122"/>
            </a:endParaRPr>
          </a:p>
        </p:txBody>
      </p:sp>
    </p:spTree>
    <p:extLst>
      <p:ext uri="{BB962C8B-B14F-4D97-AF65-F5344CB8AC3E}">
        <p14:creationId xmlns:p14="http://schemas.microsoft.com/office/powerpoint/2010/main" val="412477010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9"/>
          <p:cNvGrpSpPr>
            <a:grpSpLocks/>
          </p:cNvGrpSpPr>
          <p:nvPr/>
        </p:nvGrpSpPr>
        <p:grpSpPr bwMode="auto">
          <a:xfrm>
            <a:off x="3995738" y="1125538"/>
            <a:ext cx="5148262" cy="1008062"/>
            <a:chOff x="2426" y="709"/>
            <a:chExt cx="3243" cy="635"/>
          </a:xfrm>
        </p:grpSpPr>
        <p:pic>
          <p:nvPicPr>
            <p:cNvPr id="6147" name="Picture 7"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350"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二、四方励磁产品发展历程</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2" name="Text Box 1030" descr="斜纹布"/>
            <p:cNvSpPr txBox="1">
              <a:spLocks noChangeArrowheads="1"/>
            </p:cNvSpPr>
            <p:nvPr/>
          </p:nvSpPr>
          <p:spPr bwMode="auto">
            <a:xfrm>
              <a:off x="3016" y="1071"/>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1</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、主要里程碑</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
        <p:nvSpPr>
          <p:cNvPr id="6" name="Rectangle 3"/>
          <p:cNvSpPr txBox="1">
            <a:spLocks noChangeArrowheads="1"/>
          </p:cNvSpPr>
          <p:nvPr/>
        </p:nvSpPr>
        <p:spPr>
          <a:xfrm>
            <a:off x="362272" y="2205162"/>
            <a:ext cx="8458200" cy="40321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lnSpc>
                <a:spcPct val="150000"/>
              </a:lnSpc>
              <a:buFont typeface="Wingdings" panose="05000000000000000000" pitchFamily="2" charset="2"/>
              <a:buChar char="n"/>
            </a:pPr>
            <a:r>
              <a:rPr lang="en-US" altLang="zh-CN" sz="2400" b="0" kern="0" dirty="0">
                <a:solidFill>
                  <a:srgbClr val="0000FF"/>
                </a:solidFill>
                <a:latin typeface="宋体" pitchFamily="2" charset="-122"/>
              </a:rPr>
              <a:t>2008</a:t>
            </a:r>
            <a:r>
              <a:rPr lang="zh-CN" altLang="en-US" sz="2400" b="0" kern="0" dirty="0">
                <a:solidFill>
                  <a:srgbClr val="0000FF"/>
                </a:solidFill>
                <a:latin typeface="宋体" pitchFamily="2" charset="-122"/>
              </a:rPr>
              <a:t>年 印度腾达</a:t>
            </a:r>
            <a:r>
              <a:rPr lang="en-US" altLang="zh-CN" sz="2400" b="0" kern="0" dirty="0">
                <a:solidFill>
                  <a:srgbClr val="0000FF"/>
                </a:solidFill>
                <a:latin typeface="宋体" pitchFamily="2" charset="-122"/>
              </a:rPr>
              <a:t>4×330MW</a:t>
            </a:r>
            <a:r>
              <a:rPr lang="zh-CN" altLang="en-US" sz="2400" b="0" kern="0" dirty="0">
                <a:solidFill>
                  <a:srgbClr val="0000FF"/>
                </a:solidFill>
                <a:latin typeface="宋体" pitchFamily="2" charset="-122"/>
              </a:rPr>
              <a:t>火电机组无刷励磁系统</a:t>
            </a:r>
            <a:endParaRPr lang="en-US" altLang="zh-CN" sz="2400" b="0" kern="0" dirty="0">
              <a:solidFill>
                <a:srgbClr val="0000FF"/>
              </a:solidFill>
              <a:latin typeface="宋体" pitchFamily="2" charset="-122"/>
            </a:endParaRPr>
          </a:p>
          <a:p>
            <a:pPr eaLnBrk="1" hangingPunct="1">
              <a:lnSpc>
                <a:spcPct val="150000"/>
              </a:lnSpc>
              <a:buFont typeface="Wingdings" panose="05000000000000000000" pitchFamily="2" charset="2"/>
              <a:buChar char="n"/>
            </a:pPr>
            <a:r>
              <a:rPr lang="en-US" altLang="zh-CN" sz="2400" b="0" kern="0" dirty="0" smtClean="0">
                <a:solidFill>
                  <a:srgbClr val="0000FF"/>
                </a:solidFill>
                <a:latin typeface="宋体" pitchFamily="2" charset="-122"/>
              </a:rPr>
              <a:t>2009</a:t>
            </a:r>
            <a:r>
              <a:rPr lang="zh-CN" altLang="en-US" sz="2400" b="0" kern="0" dirty="0" smtClean="0">
                <a:solidFill>
                  <a:srgbClr val="0000FF"/>
                </a:solidFill>
                <a:latin typeface="宋体" pitchFamily="2" charset="-122"/>
              </a:rPr>
              <a:t>年 向家坝</a:t>
            </a:r>
            <a:r>
              <a:rPr lang="en-US" altLang="zh-CN" sz="2400" b="0" kern="0" dirty="0" smtClean="0">
                <a:solidFill>
                  <a:srgbClr val="0000FF"/>
                </a:solidFill>
                <a:latin typeface="宋体" pitchFamily="2" charset="-122"/>
              </a:rPr>
              <a:t>8×800MW</a:t>
            </a:r>
            <a:r>
              <a:rPr lang="zh-CN" altLang="en-US" sz="2400" b="0" kern="0" dirty="0" smtClean="0">
                <a:solidFill>
                  <a:srgbClr val="0000FF"/>
                </a:solidFill>
                <a:latin typeface="宋体" pitchFamily="2" charset="-122"/>
              </a:rPr>
              <a:t>水电机组自并励系统</a:t>
            </a:r>
            <a:endParaRPr lang="en-US" altLang="zh-CN" sz="2400" b="0" kern="0" dirty="0" smtClean="0">
              <a:solidFill>
                <a:srgbClr val="0000FF"/>
              </a:solidFill>
              <a:latin typeface="宋体" pitchFamily="2" charset="-122"/>
            </a:endParaRPr>
          </a:p>
          <a:p>
            <a:pPr eaLnBrk="1" hangingPunct="1">
              <a:lnSpc>
                <a:spcPct val="150000"/>
              </a:lnSpc>
              <a:buFont typeface="Wingdings" panose="05000000000000000000" pitchFamily="2" charset="2"/>
              <a:buChar char="n"/>
            </a:pPr>
            <a:r>
              <a:rPr lang="en-US" altLang="zh-CN" sz="2400" b="0" kern="0" dirty="0" smtClean="0">
                <a:solidFill>
                  <a:srgbClr val="0000FF"/>
                </a:solidFill>
                <a:latin typeface="宋体" pitchFamily="2" charset="-122"/>
              </a:rPr>
              <a:t>2009</a:t>
            </a:r>
            <a:r>
              <a:rPr lang="zh-CN" altLang="en-US" sz="2400" b="0" kern="0" dirty="0" smtClean="0">
                <a:solidFill>
                  <a:srgbClr val="0000FF"/>
                </a:solidFill>
                <a:latin typeface="宋体" pitchFamily="2" charset="-122"/>
              </a:rPr>
              <a:t>年 </a:t>
            </a:r>
            <a:r>
              <a:rPr lang="en-US" altLang="zh-CN" sz="2400" b="0" kern="0" dirty="0" smtClean="0">
                <a:solidFill>
                  <a:srgbClr val="0000FF"/>
                </a:solidFill>
                <a:latin typeface="宋体" pitchFamily="2" charset="-122"/>
              </a:rPr>
              <a:t>SEDC</a:t>
            </a:r>
            <a:r>
              <a:rPr lang="zh-CN" altLang="en-US" sz="2400" b="0" kern="0" dirty="0" smtClean="0">
                <a:solidFill>
                  <a:srgbClr val="0000FF"/>
                </a:solidFill>
                <a:latin typeface="宋体" pitchFamily="2" charset="-122"/>
              </a:rPr>
              <a:t>获中国电力科技进步一等奖</a:t>
            </a:r>
            <a:endParaRPr lang="en-US" altLang="zh-CN" sz="2400" b="0" kern="0" dirty="0" smtClean="0">
              <a:solidFill>
                <a:srgbClr val="0000FF"/>
              </a:solidFill>
              <a:latin typeface="宋体" pitchFamily="2" charset="-122"/>
            </a:endParaRPr>
          </a:p>
          <a:p>
            <a:pPr eaLnBrk="1" hangingPunct="1">
              <a:lnSpc>
                <a:spcPct val="150000"/>
              </a:lnSpc>
              <a:buFont typeface="Wingdings" panose="05000000000000000000" pitchFamily="2" charset="2"/>
              <a:buChar char="n"/>
            </a:pPr>
            <a:r>
              <a:rPr lang="en-US" altLang="zh-CN" sz="2400" b="0" kern="0" dirty="0" smtClean="0">
                <a:solidFill>
                  <a:srgbClr val="0000FF"/>
                </a:solidFill>
                <a:latin typeface="宋体" pitchFamily="2" charset="-122"/>
              </a:rPr>
              <a:t>2012</a:t>
            </a:r>
            <a:r>
              <a:rPr lang="zh-CN" altLang="en-US" sz="2400" b="0" kern="0" dirty="0" smtClean="0">
                <a:solidFill>
                  <a:srgbClr val="0000FF"/>
                </a:solidFill>
                <a:latin typeface="宋体" pitchFamily="2" charset="-122"/>
              </a:rPr>
              <a:t>年 </a:t>
            </a:r>
            <a:r>
              <a:rPr lang="en-US" altLang="zh-CN" sz="2400" b="0" kern="0" dirty="0" smtClean="0">
                <a:solidFill>
                  <a:srgbClr val="0000FF"/>
                </a:solidFill>
                <a:latin typeface="宋体" pitchFamily="2" charset="-122"/>
              </a:rPr>
              <a:t>2000A/4000A</a:t>
            </a:r>
            <a:r>
              <a:rPr lang="zh-CN" altLang="en-US" sz="2400" b="0" kern="0" dirty="0" smtClean="0">
                <a:solidFill>
                  <a:srgbClr val="0000FF"/>
                </a:solidFill>
                <a:latin typeface="宋体" pitchFamily="2" charset="-122"/>
              </a:rPr>
              <a:t>回路热管整流柜</a:t>
            </a:r>
            <a:endParaRPr lang="en-US" altLang="zh-CN" sz="2400" b="0" kern="0" dirty="0" smtClean="0">
              <a:solidFill>
                <a:srgbClr val="0000FF"/>
              </a:solidFill>
              <a:latin typeface="宋体" pitchFamily="2" charset="-122"/>
            </a:endParaRPr>
          </a:p>
          <a:p>
            <a:pPr eaLnBrk="1" hangingPunct="1">
              <a:lnSpc>
                <a:spcPct val="150000"/>
              </a:lnSpc>
              <a:buFont typeface="Wingdings" panose="05000000000000000000" pitchFamily="2" charset="2"/>
              <a:buChar char="n"/>
            </a:pPr>
            <a:r>
              <a:rPr lang="en-US" altLang="zh-CN" sz="2400" b="0" kern="0" dirty="0" smtClean="0">
                <a:solidFill>
                  <a:srgbClr val="0000FF"/>
                </a:solidFill>
                <a:latin typeface="宋体" pitchFamily="2" charset="-122"/>
              </a:rPr>
              <a:t>2013</a:t>
            </a:r>
            <a:r>
              <a:rPr lang="zh-CN" altLang="en-US" sz="2400" b="0" kern="0" dirty="0" smtClean="0">
                <a:solidFill>
                  <a:srgbClr val="0000FF"/>
                </a:solidFill>
                <a:latin typeface="宋体" pitchFamily="2" charset="-122"/>
              </a:rPr>
              <a:t>年 并入电力电子产品线</a:t>
            </a:r>
            <a:endParaRPr lang="en-US" altLang="zh-CN" sz="2400" b="0" kern="0" dirty="0" smtClean="0">
              <a:solidFill>
                <a:srgbClr val="0000FF"/>
              </a:solidFill>
              <a:latin typeface="宋体" pitchFamily="2" charset="-122"/>
            </a:endParaRPr>
          </a:p>
          <a:p>
            <a:pPr eaLnBrk="1" hangingPunct="1">
              <a:lnSpc>
                <a:spcPct val="150000"/>
              </a:lnSpc>
              <a:buFont typeface="Wingdings" panose="05000000000000000000" pitchFamily="2" charset="2"/>
              <a:buChar char="n"/>
            </a:pPr>
            <a:r>
              <a:rPr lang="en-US" altLang="zh-CN" sz="2400" b="0" kern="0" dirty="0" smtClean="0">
                <a:solidFill>
                  <a:srgbClr val="0000FF"/>
                </a:solidFill>
                <a:latin typeface="宋体" pitchFamily="2" charset="-122"/>
              </a:rPr>
              <a:t>2013</a:t>
            </a:r>
            <a:r>
              <a:rPr lang="zh-CN" altLang="en-US" sz="2400" b="0" kern="0" dirty="0" smtClean="0">
                <a:solidFill>
                  <a:srgbClr val="0000FF"/>
                </a:solidFill>
                <a:latin typeface="宋体" pitchFamily="2" charset="-122"/>
              </a:rPr>
              <a:t>年 </a:t>
            </a:r>
            <a:r>
              <a:rPr lang="en-US" altLang="zh-CN" sz="2400" b="0" kern="0" dirty="0" smtClean="0">
                <a:solidFill>
                  <a:srgbClr val="0000FF"/>
                </a:solidFill>
                <a:latin typeface="宋体" pitchFamily="2" charset="-122"/>
              </a:rPr>
              <a:t>PSS4B</a:t>
            </a:r>
            <a:endParaRPr lang="en-US" altLang="zh-CN" sz="2400" b="0" kern="0" dirty="0">
              <a:solidFill>
                <a:srgbClr val="0000FF"/>
              </a:solidFill>
              <a:latin typeface="宋体" pitchFamily="2" charset="-122"/>
            </a:endParaRPr>
          </a:p>
          <a:p>
            <a:pPr eaLnBrk="1" hangingPunct="1">
              <a:lnSpc>
                <a:spcPct val="150000"/>
              </a:lnSpc>
              <a:buFont typeface="Wingdings" panose="05000000000000000000" pitchFamily="2" charset="2"/>
              <a:buChar char="n"/>
            </a:pPr>
            <a:r>
              <a:rPr lang="en-US" altLang="zh-CN" sz="2400" b="0" kern="0" dirty="0" smtClean="0">
                <a:solidFill>
                  <a:srgbClr val="0000FF"/>
                </a:solidFill>
                <a:latin typeface="宋体" pitchFamily="2" charset="-122"/>
              </a:rPr>
              <a:t>2014</a:t>
            </a:r>
            <a:r>
              <a:rPr lang="zh-CN" altLang="en-US" sz="2400" b="0" kern="0" dirty="0" smtClean="0">
                <a:solidFill>
                  <a:srgbClr val="0000FF"/>
                </a:solidFill>
                <a:latin typeface="宋体" pitchFamily="2" charset="-122"/>
              </a:rPr>
              <a:t>年 </a:t>
            </a:r>
            <a:r>
              <a:rPr lang="en-US" altLang="zh-CN" sz="2400" b="0" kern="0" dirty="0" smtClean="0">
                <a:solidFill>
                  <a:srgbClr val="0000FF"/>
                </a:solidFill>
                <a:latin typeface="宋体" pitchFamily="2" charset="-122"/>
              </a:rPr>
              <a:t>GEC-6000</a:t>
            </a:r>
            <a:r>
              <a:rPr lang="zh-CN" altLang="en-US" sz="2400" b="0" kern="0" dirty="0" smtClean="0">
                <a:solidFill>
                  <a:srgbClr val="0000FF"/>
                </a:solidFill>
                <a:latin typeface="宋体" pitchFamily="2" charset="-122"/>
              </a:rPr>
              <a:t>新平台励磁控制系统</a:t>
            </a:r>
            <a:endParaRPr lang="en-US" altLang="zh-CN" sz="2400" b="0" kern="0" dirty="0">
              <a:solidFill>
                <a:srgbClr val="0000FF"/>
              </a:solidFill>
              <a:latin typeface="宋体" pitchFamily="2" charset="-122"/>
            </a:endParaRPr>
          </a:p>
        </p:txBody>
      </p:sp>
    </p:spTree>
    <p:extLst>
      <p:ext uri="{BB962C8B-B14F-4D97-AF65-F5344CB8AC3E}">
        <p14:creationId xmlns:p14="http://schemas.microsoft.com/office/powerpoint/2010/main" val="28751124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电力工业部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060848"/>
            <a:ext cx="31242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华中电力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2392" y="3068960"/>
            <a:ext cx="3048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国家科委"/>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6464" y="3964012"/>
            <a:ext cx="2971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电力工业部"/>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3455" y="4582368"/>
            <a:ext cx="29686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76200" y="2025422"/>
            <a:ext cx="44958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algn="ctr" eaLnBrk="0" fontAlgn="base" hangingPunct="0">
              <a:spcBef>
                <a:spcPct val="0"/>
              </a:spcBef>
              <a:spcAft>
                <a:spcPct val="0"/>
              </a:spcAft>
              <a:defRPr sz="2800">
                <a:solidFill>
                  <a:schemeClr val="tx1"/>
                </a:solidFill>
                <a:latin typeface="Helvetica" pitchFamily="34" charset="0"/>
              </a:defRPr>
            </a:lvl6pPr>
            <a:lvl7pPr marL="2971800" indent="-228600" algn="ctr" eaLnBrk="0" fontAlgn="base" hangingPunct="0">
              <a:spcBef>
                <a:spcPct val="0"/>
              </a:spcBef>
              <a:spcAft>
                <a:spcPct val="0"/>
              </a:spcAft>
              <a:defRPr sz="2800">
                <a:solidFill>
                  <a:schemeClr val="tx1"/>
                </a:solidFill>
                <a:latin typeface="Helvetica" pitchFamily="34" charset="0"/>
              </a:defRPr>
            </a:lvl7pPr>
            <a:lvl8pPr marL="3429000" indent="-228600" algn="ctr" eaLnBrk="0" fontAlgn="base" hangingPunct="0">
              <a:spcBef>
                <a:spcPct val="0"/>
              </a:spcBef>
              <a:spcAft>
                <a:spcPct val="0"/>
              </a:spcAft>
              <a:defRPr sz="2800">
                <a:solidFill>
                  <a:schemeClr val="tx1"/>
                </a:solidFill>
                <a:latin typeface="Helvetica" pitchFamily="34" charset="0"/>
              </a:defRPr>
            </a:lvl8pPr>
            <a:lvl9pPr marL="3886200" indent="-228600" algn="ctr" eaLnBrk="0" fontAlgn="base" hangingPunct="0">
              <a:spcBef>
                <a:spcPct val="0"/>
              </a:spcBef>
              <a:spcAft>
                <a:spcPct val="0"/>
              </a:spcAft>
              <a:defRPr sz="2800">
                <a:solidFill>
                  <a:schemeClr val="tx1"/>
                </a:solidFill>
                <a:latin typeface="Helvetica" pitchFamily="34" charset="0"/>
              </a:defRPr>
            </a:lvl9pPr>
          </a:lstStyle>
          <a:p>
            <a:pPr algn="l" eaLnBrk="1" hangingPunct="1">
              <a:spcBef>
                <a:spcPct val="50000"/>
              </a:spcBef>
              <a:buFontTx/>
              <a:buAutoNum type="arabicParenBoth"/>
            </a:pPr>
            <a:r>
              <a:rPr kumimoji="1" lang="zh-CN" altLang="en-US" sz="2400" dirty="0">
                <a:solidFill>
                  <a:srgbClr val="3333CC"/>
                </a:solidFill>
                <a:latin typeface="Times New Roman" pitchFamily="18" charset="0"/>
                <a:ea typeface="宋体" pitchFamily="2" charset="-122"/>
              </a:rPr>
              <a:t>电力工业部科学技术进步奖</a:t>
            </a:r>
          </a:p>
          <a:p>
            <a:pPr algn="l" eaLnBrk="1" hangingPunct="1">
              <a:spcBef>
                <a:spcPct val="50000"/>
              </a:spcBef>
              <a:buFontTx/>
              <a:buAutoNum type="arabicParenBoth"/>
            </a:pPr>
            <a:r>
              <a:rPr kumimoji="1" lang="zh-CN" altLang="en-US" sz="2400" dirty="0">
                <a:solidFill>
                  <a:srgbClr val="3333CC"/>
                </a:solidFill>
                <a:latin typeface="Times New Roman" pitchFamily="18" charset="0"/>
                <a:ea typeface="宋体" pitchFamily="2" charset="-122"/>
              </a:rPr>
              <a:t>东北电管局科学技术进步奖</a:t>
            </a:r>
          </a:p>
          <a:p>
            <a:pPr algn="l" eaLnBrk="1" hangingPunct="1">
              <a:spcBef>
                <a:spcPct val="50000"/>
              </a:spcBef>
              <a:buFontTx/>
              <a:buAutoNum type="arabicParenBoth"/>
            </a:pPr>
            <a:r>
              <a:rPr kumimoji="1" lang="zh-CN" altLang="en-US" sz="2400" dirty="0">
                <a:solidFill>
                  <a:srgbClr val="3333CC"/>
                </a:solidFill>
                <a:latin typeface="Times New Roman" pitchFamily="18" charset="0"/>
                <a:ea typeface="宋体" pitchFamily="2" charset="-122"/>
              </a:rPr>
              <a:t>华中电管局科学技术进步</a:t>
            </a:r>
            <a:r>
              <a:rPr kumimoji="1" lang="zh-CN" altLang="en-US" sz="2400" dirty="0" smtClean="0">
                <a:solidFill>
                  <a:srgbClr val="3333CC"/>
                </a:solidFill>
                <a:latin typeface="Times New Roman" pitchFamily="18" charset="0"/>
                <a:ea typeface="宋体" pitchFamily="2" charset="-122"/>
              </a:rPr>
              <a:t>奖</a:t>
            </a:r>
            <a:endParaRPr kumimoji="1" lang="en-US" altLang="zh-CN" sz="2400" dirty="0" smtClean="0">
              <a:solidFill>
                <a:srgbClr val="3333CC"/>
              </a:solidFill>
              <a:latin typeface="Times New Roman" pitchFamily="18" charset="0"/>
              <a:ea typeface="宋体" pitchFamily="2" charset="-122"/>
            </a:endParaRPr>
          </a:p>
          <a:p>
            <a:pPr algn="l" eaLnBrk="1" hangingPunct="1">
              <a:spcBef>
                <a:spcPct val="50000"/>
              </a:spcBef>
              <a:buFontTx/>
              <a:buAutoNum type="arabicParenBoth"/>
            </a:pPr>
            <a:r>
              <a:rPr kumimoji="1" lang="zh-CN" altLang="en-US" sz="2400" dirty="0">
                <a:solidFill>
                  <a:srgbClr val="3333CC"/>
                </a:solidFill>
                <a:latin typeface="Times New Roman" pitchFamily="18" charset="0"/>
              </a:rPr>
              <a:t>中国</a:t>
            </a:r>
            <a:r>
              <a:rPr kumimoji="1" lang="zh-CN" altLang="en-US" sz="2400" dirty="0" smtClean="0">
                <a:solidFill>
                  <a:srgbClr val="3333CC"/>
                </a:solidFill>
                <a:latin typeface="Times New Roman" pitchFamily="18" charset="0"/>
              </a:rPr>
              <a:t>电力科技进步一等奖</a:t>
            </a:r>
            <a:endParaRPr kumimoji="1" lang="en-US" altLang="zh-CN" sz="2400" dirty="0" smtClean="0">
              <a:solidFill>
                <a:srgbClr val="3333CC"/>
              </a:solidFill>
              <a:latin typeface="Times New Roman" pitchFamily="18" charset="0"/>
            </a:endParaRPr>
          </a:p>
          <a:p>
            <a:pPr marL="342900" indent="-342900" algn="l" eaLnBrk="1" hangingPunct="1">
              <a:spcBef>
                <a:spcPct val="50000"/>
              </a:spcBef>
              <a:buFont typeface="Arial" panose="020B0604020202020204" pitchFamily="34" charset="0"/>
              <a:buChar char="•"/>
            </a:pPr>
            <a:r>
              <a:rPr kumimoji="1" lang="zh-CN" altLang="en-US" sz="2400" dirty="0">
                <a:solidFill>
                  <a:srgbClr val="3333CC"/>
                </a:solidFill>
                <a:latin typeface="Times New Roman" pitchFamily="18" charset="0"/>
                <a:ea typeface="宋体" pitchFamily="2" charset="-122"/>
              </a:rPr>
              <a:t>四</a:t>
            </a:r>
            <a:r>
              <a:rPr kumimoji="1" lang="zh-CN" altLang="en-US" sz="2400" dirty="0" smtClean="0">
                <a:solidFill>
                  <a:srgbClr val="3333CC"/>
                </a:solidFill>
                <a:latin typeface="Times New Roman" pitchFamily="18" charset="0"/>
                <a:ea typeface="宋体" pitchFamily="2" charset="-122"/>
              </a:rPr>
              <a:t>项发明专利</a:t>
            </a:r>
            <a:endParaRPr kumimoji="1" lang="en-US" altLang="zh-CN" sz="2400" dirty="0" smtClean="0">
              <a:solidFill>
                <a:srgbClr val="3333CC"/>
              </a:solidFill>
              <a:latin typeface="Times New Roman" pitchFamily="18" charset="0"/>
              <a:ea typeface="宋体" pitchFamily="2" charset="-122"/>
            </a:endParaRPr>
          </a:p>
          <a:p>
            <a:pPr marL="342900" indent="-342900" algn="l" eaLnBrk="1" hangingPunct="1">
              <a:spcBef>
                <a:spcPct val="50000"/>
              </a:spcBef>
              <a:buFont typeface="Arial" panose="020B0604020202020204" pitchFamily="34" charset="0"/>
              <a:buChar char="•"/>
            </a:pPr>
            <a:r>
              <a:rPr kumimoji="1" lang="zh-CN" altLang="en-US" sz="2400" dirty="0" smtClean="0">
                <a:solidFill>
                  <a:srgbClr val="3333CC"/>
                </a:solidFill>
                <a:latin typeface="Times New Roman" pitchFamily="18" charset="0"/>
              </a:rPr>
              <a:t>十余项软件著作权</a:t>
            </a:r>
            <a:endParaRPr kumimoji="1" lang="zh-CN" altLang="en-US" sz="2400" dirty="0">
              <a:solidFill>
                <a:srgbClr val="3333CC"/>
              </a:solidFill>
              <a:latin typeface="Times New Roman" pitchFamily="18" charset="0"/>
              <a:ea typeface="宋体" pitchFamily="2" charset="-122"/>
            </a:endParaRPr>
          </a:p>
        </p:txBody>
      </p:sp>
      <p:sp>
        <p:nvSpPr>
          <p:cNvPr id="7" name="圆角矩形 8"/>
          <p:cNvSpPr>
            <a:spLocks noChangeArrowheads="1"/>
          </p:cNvSpPr>
          <p:nvPr/>
        </p:nvSpPr>
        <p:spPr bwMode="auto">
          <a:xfrm>
            <a:off x="6483350" y="6451600"/>
            <a:ext cx="2311400" cy="406400"/>
          </a:xfrm>
          <a:prstGeom prst="roundRect">
            <a:avLst>
              <a:gd name="adj" fmla="val 16667"/>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algn="ctr" eaLnBrk="0" fontAlgn="base" hangingPunct="0">
              <a:spcBef>
                <a:spcPct val="0"/>
              </a:spcBef>
              <a:spcAft>
                <a:spcPct val="0"/>
              </a:spcAft>
              <a:defRPr sz="2800">
                <a:solidFill>
                  <a:schemeClr val="tx1"/>
                </a:solidFill>
                <a:latin typeface="Helvetica" pitchFamily="34" charset="0"/>
              </a:defRPr>
            </a:lvl6pPr>
            <a:lvl7pPr marL="2971800" indent="-228600" algn="ctr" eaLnBrk="0" fontAlgn="base" hangingPunct="0">
              <a:spcBef>
                <a:spcPct val="0"/>
              </a:spcBef>
              <a:spcAft>
                <a:spcPct val="0"/>
              </a:spcAft>
              <a:defRPr sz="2800">
                <a:solidFill>
                  <a:schemeClr val="tx1"/>
                </a:solidFill>
                <a:latin typeface="Helvetica" pitchFamily="34" charset="0"/>
              </a:defRPr>
            </a:lvl7pPr>
            <a:lvl8pPr marL="3429000" indent="-228600" algn="ctr" eaLnBrk="0" fontAlgn="base" hangingPunct="0">
              <a:spcBef>
                <a:spcPct val="0"/>
              </a:spcBef>
              <a:spcAft>
                <a:spcPct val="0"/>
              </a:spcAft>
              <a:defRPr sz="2800">
                <a:solidFill>
                  <a:schemeClr val="tx1"/>
                </a:solidFill>
                <a:latin typeface="Helvetica" pitchFamily="34" charset="0"/>
              </a:defRPr>
            </a:lvl8pPr>
            <a:lvl9pPr marL="3886200" indent="-228600" algn="ctr" eaLnBrk="0" fontAlgn="base" hangingPunct="0">
              <a:spcBef>
                <a:spcPct val="0"/>
              </a:spcBef>
              <a:spcAft>
                <a:spcPct val="0"/>
              </a:spcAft>
              <a:defRPr sz="2800">
                <a:solidFill>
                  <a:schemeClr val="tx1"/>
                </a:solidFill>
                <a:latin typeface="Helvetica" pitchFamily="34" charset="0"/>
              </a:defRPr>
            </a:lvl9pPr>
          </a:lstStyle>
          <a:p>
            <a:endParaRPr lang="zh-CN" altLang="en-US">
              <a:ea typeface="宋体" pitchFamily="2" charset="-122"/>
            </a:endParaRPr>
          </a:p>
        </p:txBody>
      </p:sp>
      <p:grpSp>
        <p:nvGrpSpPr>
          <p:cNvPr id="8" name="Group 9"/>
          <p:cNvGrpSpPr>
            <a:grpSpLocks/>
          </p:cNvGrpSpPr>
          <p:nvPr/>
        </p:nvGrpSpPr>
        <p:grpSpPr bwMode="auto">
          <a:xfrm>
            <a:off x="3995738" y="1125538"/>
            <a:ext cx="5148262" cy="1008062"/>
            <a:chOff x="2426" y="709"/>
            <a:chExt cx="3243" cy="635"/>
          </a:xfrm>
        </p:grpSpPr>
        <p:pic>
          <p:nvPicPr>
            <p:cNvPr id="9" name="Picture 7" desc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二、四方励磁产品发展历程</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11" name="Text Box 1030" descr="斜纹布"/>
            <p:cNvSpPr txBox="1">
              <a:spLocks noChangeArrowheads="1"/>
            </p:cNvSpPr>
            <p:nvPr/>
          </p:nvSpPr>
          <p:spPr bwMode="auto">
            <a:xfrm>
              <a:off x="3016" y="1071"/>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2</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、主要资质</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Tree>
    <p:extLst>
      <p:ext uri="{BB962C8B-B14F-4D97-AF65-F5344CB8AC3E}">
        <p14:creationId xmlns:p14="http://schemas.microsoft.com/office/powerpoint/2010/main" val="2834537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533400" y="2276872"/>
            <a:ext cx="4470648" cy="3785652"/>
          </a:xfrm>
          <a:prstGeom prst="rect">
            <a:avLst/>
          </a:prstGeom>
          <a:noFill/>
          <a:ln w="12700" cap="sq">
            <a:noFill/>
            <a:miter lim="800000"/>
            <a:headEnd type="none" w="sm" len="sm"/>
            <a:tailEnd type="none" w="sm" len="sm"/>
          </a:ln>
          <a:effectLst/>
        </p:spPr>
        <p:txBody>
          <a:bodyPr wrap="square">
            <a:spAutoFit/>
          </a:bodyPr>
          <a:lstStyle/>
          <a:p>
            <a:pPr marL="457200" indent="-457200" algn="l" eaLnBrk="1" hangingPunct="1">
              <a:spcBef>
                <a:spcPct val="50000"/>
              </a:spcBef>
              <a:buFontTx/>
              <a:buAutoNum type="arabicParenBoth"/>
              <a:defRPr/>
            </a:pPr>
            <a:r>
              <a:rPr kumimoji="1" lang="en-US" altLang="zh-CN" sz="2400" dirty="0">
                <a:solidFill>
                  <a:srgbClr val="0000FF"/>
                </a:solidFill>
                <a:latin typeface="Times New Roman" pitchFamily="18" charset="0"/>
                <a:ea typeface="宋体" pitchFamily="2" charset="-122"/>
              </a:rPr>
              <a:t>1992</a:t>
            </a:r>
            <a:r>
              <a:rPr kumimoji="1" lang="zh-CN" altLang="en-US" sz="2400" dirty="0">
                <a:solidFill>
                  <a:srgbClr val="0000FF"/>
                </a:solidFill>
                <a:latin typeface="Times New Roman" pitchFamily="18" charset="0"/>
                <a:ea typeface="宋体" pitchFamily="2" charset="-122"/>
              </a:rPr>
              <a:t>年</a:t>
            </a:r>
            <a:r>
              <a:rPr kumimoji="1" lang="en-US" altLang="zh-CN" sz="2400" dirty="0">
                <a:solidFill>
                  <a:srgbClr val="0000FF"/>
                </a:solidFill>
                <a:latin typeface="Times New Roman" pitchFamily="18" charset="0"/>
                <a:ea typeface="宋体" pitchFamily="2" charset="-122"/>
              </a:rPr>
              <a:t>: </a:t>
            </a:r>
            <a:r>
              <a:rPr kumimoji="1" lang="zh-CN" altLang="en-US" sz="2400" dirty="0">
                <a:solidFill>
                  <a:srgbClr val="0000FF"/>
                </a:solidFill>
                <a:latin typeface="Times New Roman" pitchFamily="18" charset="0"/>
                <a:ea typeface="宋体" pitchFamily="2" charset="-122"/>
              </a:rPr>
              <a:t>国家基金委鉴定</a:t>
            </a:r>
          </a:p>
          <a:p>
            <a:pPr marL="457200" indent="-457200" algn="l" eaLnBrk="1" hangingPunct="1">
              <a:spcBef>
                <a:spcPct val="50000"/>
              </a:spcBef>
              <a:buFontTx/>
              <a:buAutoNum type="arabicParenBoth"/>
              <a:defRPr/>
            </a:pPr>
            <a:r>
              <a:rPr kumimoji="1" lang="en-US" altLang="zh-CN" sz="2400" dirty="0">
                <a:solidFill>
                  <a:srgbClr val="0000FF"/>
                </a:solidFill>
                <a:latin typeface="Times New Roman" pitchFamily="18" charset="0"/>
                <a:ea typeface="宋体" pitchFamily="2" charset="-122"/>
              </a:rPr>
              <a:t>1994</a:t>
            </a:r>
            <a:r>
              <a:rPr kumimoji="1" lang="zh-CN" altLang="en-US" sz="2400" dirty="0">
                <a:solidFill>
                  <a:srgbClr val="0000FF"/>
                </a:solidFill>
                <a:latin typeface="Times New Roman" pitchFamily="18" charset="0"/>
                <a:ea typeface="宋体" pitchFamily="2" charset="-122"/>
              </a:rPr>
              <a:t>年</a:t>
            </a:r>
            <a:r>
              <a:rPr kumimoji="1" lang="en-US" altLang="zh-CN" sz="2400" dirty="0">
                <a:solidFill>
                  <a:srgbClr val="0000FF"/>
                </a:solidFill>
                <a:latin typeface="Times New Roman" pitchFamily="18" charset="0"/>
                <a:ea typeface="宋体" pitchFamily="2" charset="-122"/>
              </a:rPr>
              <a:t>: </a:t>
            </a:r>
            <a:r>
              <a:rPr kumimoji="1" lang="zh-CN" altLang="en-US" sz="2400" dirty="0">
                <a:solidFill>
                  <a:srgbClr val="0000FF"/>
                </a:solidFill>
                <a:latin typeface="Times New Roman" pitchFamily="18" charset="0"/>
                <a:ea typeface="宋体" pitchFamily="2" charset="-122"/>
              </a:rPr>
              <a:t>电力部科技司鉴定</a:t>
            </a:r>
          </a:p>
          <a:p>
            <a:pPr marL="457200" indent="-457200" algn="l" eaLnBrk="1" hangingPunct="1">
              <a:spcBef>
                <a:spcPct val="50000"/>
              </a:spcBef>
              <a:buFontTx/>
              <a:buAutoNum type="arabicParenBoth"/>
              <a:defRPr/>
            </a:pPr>
            <a:r>
              <a:rPr kumimoji="1" lang="en-US" altLang="zh-CN" sz="2400" dirty="0">
                <a:solidFill>
                  <a:srgbClr val="0000FF"/>
                </a:solidFill>
                <a:latin typeface="Times New Roman" pitchFamily="18" charset="0"/>
                <a:ea typeface="宋体" pitchFamily="2" charset="-122"/>
              </a:rPr>
              <a:t>1994</a:t>
            </a:r>
            <a:r>
              <a:rPr kumimoji="1" lang="zh-CN" altLang="en-US" sz="2400" dirty="0">
                <a:solidFill>
                  <a:srgbClr val="0000FF"/>
                </a:solidFill>
                <a:latin typeface="Times New Roman" pitchFamily="18" charset="0"/>
                <a:ea typeface="宋体" pitchFamily="2" charset="-122"/>
              </a:rPr>
              <a:t>年</a:t>
            </a:r>
            <a:r>
              <a:rPr kumimoji="1" lang="en-US" altLang="zh-CN" sz="2400" dirty="0">
                <a:solidFill>
                  <a:srgbClr val="0000FF"/>
                </a:solidFill>
                <a:latin typeface="Times New Roman" pitchFamily="18" charset="0"/>
                <a:ea typeface="宋体" pitchFamily="2" charset="-122"/>
              </a:rPr>
              <a:t>: </a:t>
            </a:r>
            <a:r>
              <a:rPr kumimoji="1" lang="zh-CN" altLang="en-US" sz="2400" dirty="0">
                <a:solidFill>
                  <a:srgbClr val="0000FF"/>
                </a:solidFill>
                <a:latin typeface="Times New Roman" pitchFamily="18" charset="0"/>
                <a:ea typeface="宋体" pitchFamily="2" charset="-122"/>
              </a:rPr>
              <a:t>内蒙古科委鉴定</a:t>
            </a:r>
          </a:p>
          <a:p>
            <a:pPr marL="457200" indent="-457200" algn="l" eaLnBrk="1" hangingPunct="1">
              <a:spcBef>
                <a:spcPct val="50000"/>
              </a:spcBef>
              <a:buFontTx/>
              <a:buAutoNum type="arabicParenBoth"/>
              <a:defRPr/>
            </a:pPr>
            <a:r>
              <a:rPr kumimoji="1" lang="en-US" altLang="zh-CN" sz="2400" dirty="0">
                <a:solidFill>
                  <a:srgbClr val="0000FF"/>
                </a:solidFill>
                <a:latin typeface="Times New Roman" pitchFamily="18" charset="0"/>
                <a:ea typeface="宋体" pitchFamily="2" charset="-122"/>
              </a:rPr>
              <a:t>1995</a:t>
            </a:r>
            <a:r>
              <a:rPr kumimoji="1" lang="zh-CN" altLang="en-US" sz="2400" dirty="0">
                <a:solidFill>
                  <a:srgbClr val="0000FF"/>
                </a:solidFill>
                <a:latin typeface="Times New Roman" pitchFamily="18" charset="0"/>
                <a:ea typeface="宋体" pitchFamily="2" charset="-122"/>
              </a:rPr>
              <a:t>年</a:t>
            </a:r>
            <a:r>
              <a:rPr kumimoji="1" lang="en-US" altLang="zh-CN" sz="2400" dirty="0">
                <a:solidFill>
                  <a:srgbClr val="0000FF"/>
                </a:solidFill>
                <a:latin typeface="Times New Roman" pitchFamily="18" charset="0"/>
                <a:ea typeface="宋体" pitchFamily="2" charset="-122"/>
              </a:rPr>
              <a:t>: </a:t>
            </a:r>
            <a:r>
              <a:rPr kumimoji="1" lang="zh-CN" altLang="en-US" sz="2400" dirty="0">
                <a:solidFill>
                  <a:srgbClr val="0000FF"/>
                </a:solidFill>
                <a:latin typeface="Times New Roman" pitchFamily="18" charset="0"/>
                <a:ea typeface="宋体" pitchFamily="2" charset="-122"/>
              </a:rPr>
              <a:t>东北电管局鉴定</a:t>
            </a:r>
          </a:p>
          <a:p>
            <a:pPr marL="457200" indent="-457200" algn="l" eaLnBrk="1" hangingPunct="1">
              <a:spcBef>
                <a:spcPct val="50000"/>
              </a:spcBef>
              <a:buFontTx/>
              <a:buAutoNum type="arabicParenBoth"/>
              <a:defRPr/>
            </a:pPr>
            <a:r>
              <a:rPr kumimoji="1" lang="en-US" altLang="zh-CN" sz="2400" dirty="0">
                <a:solidFill>
                  <a:srgbClr val="0000FF"/>
                </a:solidFill>
                <a:latin typeface="Times New Roman" pitchFamily="18" charset="0"/>
                <a:ea typeface="宋体" pitchFamily="2" charset="-122"/>
              </a:rPr>
              <a:t>1996</a:t>
            </a:r>
            <a:r>
              <a:rPr kumimoji="1" lang="zh-CN" altLang="en-US" sz="2400" dirty="0">
                <a:solidFill>
                  <a:srgbClr val="0000FF"/>
                </a:solidFill>
                <a:latin typeface="Times New Roman" pitchFamily="18" charset="0"/>
                <a:ea typeface="宋体" pitchFamily="2" charset="-122"/>
              </a:rPr>
              <a:t>年</a:t>
            </a:r>
            <a:r>
              <a:rPr kumimoji="1" lang="en-US" altLang="zh-CN" sz="2400" dirty="0">
                <a:solidFill>
                  <a:srgbClr val="0000FF"/>
                </a:solidFill>
                <a:latin typeface="Times New Roman" pitchFamily="18" charset="0"/>
                <a:ea typeface="宋体" pitchFamily="2" charset="-122"/>
              </a:rPr>
              <a:t>: </a:t>
            </a:r>
            <a:r>
              <a:rPr kumimoji="1" lang="zh-CN" altLang="en-US" sz="2400" dirty="0">
                <a:solidFill>
                  <a:srgbClr val="0000FF"/>
                </a:solidFill>
                <a:latin typeface="Times New Roman" pitchFamily="18" charset="0"/>
                <a:ea typeface="宋体" pitchFamily="2" charset="-122"/>
              </a:rPr>
              <a:t>河南电管局鉴定</a:t>
            </a:r>
          </a:p>
          <a:p>
            <a:pPr marL="457200" indent="-457200" algn="l" eaLnBrk="1" hangingPunct="1">
              <a:spcBef>
                <a:spcPct val="50000"/>
              </a:spcBef>
              <a:buFontTx/>
              <a:buAutoNum type="arabicParenBoth"/>
              <a:defRPr/>
            </a:pPr>
            <a:r>
              <a:rPr kumimoji="1" lang="en-US" altLang="zh-CN" sz="2400" dirty="0">
                <a:solidFill>
                  <a:srgbClr val="0000FF"/>
                </a:solidFill>
                <a:latin typeface="Times New Roman" pitchFamily="18" charset="0"/>
                <a:ea typeface="宋体" pitchFamily="2" charset="-122"/>
              </a:rPr>
              <a:t>2006</a:t>
            </a:r>
            <a:r>
              <a:rPr kumimoji="1" lang="zh-CN" altLang="en-US" sz="2400" dirty="0">
                <a:solidFill>
                  <a:srgbClr val="0000FF"/>
                </a:solidFill>
                <a:latin typeface="Times New Roman" pitchFamily="18" charset="0"/>
                <a:ea typeface="宋体" pitchFamily="2" charset="-122"/>
              </a:rPr>
              <a:t>年：华北网入网</a:t>
            </a:r>
            <a:r>
              <a:rPr kumimoji="1" lang="zh-CN" altLang="en-US" sz="2400" dirty="0" smtClean="0">
                <a:solidFill>
                  <a:srgbClr val="0000FF"/>
                </a:solidFill>
                <a:latin typeface="Times New Roman" pitchFamily="18" charset="0"/>
                <a:ea typeface="宋体" pitchFamily="2" charset="-122"/>
              </a:rPr>
              <a:t>检测</a:t>
            </a:r>
            <a:endParaRPr kumimoji="1" lang="en-US" altLang="zh-CN" sz="2400" dirty="0" smtClean="0">
              <a:solidFill>
                <a:srgbClr val="0000FF"/>
              </a:solidFill>
              <a:latin typeface="Times New Roman" pitchFamily="18" charset="0"/>
              <a:ea typeface="宋体" pitchFamily="2" charset="-122"/>
            </a:endParaRPr>
          </a:p>
          <a:p>
            <a:pPr marL="457200" indent="-457200" algn="l" eaLnBrk="1" hangingPunct="1">
              <a:spcBef>
                <a:spcPct val="50000"/>
              </a:spcBef>
              <a:buFontTx/>
              <a:buAutoNum type="arabicParenBoth"/>
              <a:defRPr/>
            </a:pPr>
            <a:r>
              <a:rPr kumimoji="1" lang="en-US" altLang="zh-CN" sz="2400" dirty="0" smtClean="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itchFamily="18" charset="0"/>
              </a:rPr>
              <a:t>2008</a:t>
            </a:r>
            <a:r>
              <a:rPr kumimoji="1" lang="zh-CN" altLang="en-US" sz="2400" dirty="0" smtClean="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itchFamily="18" charset="0"/>
              </a:rPr>
              <a:t>年：电机工程学会鉴定</a:t>
            </a:r>
            <a:endParaRPr kumimoji="1" lang="zh-CN" altLang="en-US" sz="24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itchFamily="18" charset="0"/>
              <a:ea typeface="宋体" pitchFamily="2" charset="-122"/>
            </a:endParaRPr>
          </a:p>
        </p:txBody>
      </p:sp>
      <p:pic>
        <p:nvPicPr>
          <p:cNvPr id="3" name="Picture 4" descr="证书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400" y="2132806"/>
            <a:ext cx="13858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证书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2113756"/>
            <a:ext cx="13827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证书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2727970"/>
            <a:ext cx="14128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证书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6000" y="2708920"/>
            <a:ext cx="13954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证书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1025" y="3381797"/>
            <a:ext cx="13398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证书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0875" y="3357836"/>
            <a:ext cx="13477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证书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4006974"/>
            <a:ext cx="12922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证书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4208" y="4001269"/>
            <a:ext cx="12874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证书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040" y="4721349"/>
            <a:ext cx="12874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证书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8390" y="4721349"/>
            <a:ext cx="1304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9"/>
          <p:cNvGrpSpPr>
            <a:grpSpLocks/>
          </p:cNvGrpSpPr>
          <p:nvPr/>
        </p:nvGrpSpPr>
        <p:grpSpPr bwMode="auto">
          <a:xfrm>
            <a:off x="3995738" y="1125538"/>
            <a:ext cx="5148262" cy="1008062"/>
            <a:chOff x="2426" y="709"/>
            <a:chExt cx="3243" cy="635"/>
          </a:xfrm>
        </p:grpSpPr>
        <p:pic>
          <p:nvPicPr>
            <p:cNvPr id="14" name="Picture 7" descr="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二、四方励磁产品发展历程</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16" name="Text Box 1030" descr="斜纹布"/>
            <p:cNvSpPr txBox="1">
              <a:spLocks noChangeArrowheads="1"/>
            </p:cNvSpPr>
            <p:nvPr/>
          </p:nvSpPr>
          <p:spPr bwMode="auto">
            <a:xfrm>
              <a:off x="3016" y="1071"/>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2</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、主要资质</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Tree>
    <p:extLst>
      <p:ext uri="{BB962C8B-B14F-4D97-AF65-F5344CB8AC3E}">
        <p14:creationId xmlns:p14="http://schemas.microsoft.com/office/powerpoint/2010/main" val="1657045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316038"/>
            <a:ext cx="81534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251520" y="2492896"/>
            <a:ext cx="5514975"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algn="ctr" eaLnBrk="0" fontAlgn="base" hangingPunct="0">
              <a:spcBef>
                <a:spcPct val="0"/>
              </a:spcBef>
              <a:spcAft>
                <a:spcPct val="0"/>
              </a:spcAft>
              <a:defRPr sz="2800">
                <a:solidFill>
                  <a:schemeClr val="tx1"/>
                </a:solidFill>
                <a:latin typeface="Helvetica" pitchFamily="34" charset="0"/>
              </a:defRPr>
            </a:lvl6pPr>
            <a:lvl7pPr marL="2971800" indent="-228600" algn="ctr" eaLnBrk="0" fontAlgn="base" hangingPunct="0">
              <a:spcBef>
                <a:spcPct val="0"/>
              </a:spcBef>
              <a:spcAft>
                <a:spcPct val="0"/>
              </a:spcAft>
              <a:defRPr sz="2800">
                <a:solidFill>
                  <a:schemeClr val="tx1"/>
                </a:solidFill>
                <a:latin typeface="Helvetica" pitchFamily="34" charset="0"/>
              </a:defRPr>
            </a:lvl7pPr>
            <a:lvl8pPr marL="3429000" indent="-228600" algn="ctr" eaLnBrk="0" fontAlgn="base" hangingPunct="0">
              <a:spcBef>
                <a:spcPct val="0"/>
              </a:spcBef>
              <a:spcAft>
                <a:spcPct val="0"/>
              </a:spcAft>
              <a:defRPr sz="2800">
                <a:solidFill>
                  <a:schemeClr val="tx1"/>
                </a:solidFill>
                <a:latin typeface="Helvetica" pitchFamily="34" charset="0"/>
              </a:defRPr>
            </a:lvl8pPr>
            <a:lvl9pPr marL="3886200" indent="-228600" algn="ctr" eaLnBrk="0" fontAlgn="base" hangingPunct="0">
              <a:spcBef>
                <a:spcPct val="0"/>
              </a:spcBef>
              <a:spcAft>
                <a:spcPct val="0"/>
              </a:spcAft>
              <a:defRPr sz="2800">
                <a:solidFill>
                  <a:schemeClr val="tx1"/>
                </a:solidFill>
                <a:latin typeface="Helvetica" pitchFamily="34" charset="0"/>
              </a:defRPr>
            </a:lvl9pPr>
          </a:lstStyle>
          <a:p>
            <a:pPr algn="l" eaLnBrk="1" hangingPunct="1">
              <a:spcBef>
                <a:spcPct val="50000"/>
              </a:spcBef>
              <a:buFontTx/>
              <a:buAutoNum type="arabicParenBoth"/>
            </a:pPr>
            <a:r>
              <a:rPr kumimoji="1" lang="zh-CN" altLang="en-US" sz="2400" b="1" dirty="0">
                <a:solidFill>
                  <a:srgbClr val="000000"/>
                </a:solidFill>
                <a:latin typeface="Times New Roman" pitchFamily="18" charset="0"/>
                <a:ea typeface="宋体" pitchFamily="2" charset="-122"/>
              </a:rPr>
              <a:t>全国应用逾千套</a:t>
            </a:r>
            <a:r>
              <a:rPr kumimoji="1" lang="en-US" altLang="zh-CN" sz="2400" b="1" dirty="0">
                <a:solidFill>
                  <a:srgbClr val="000000"/>
                </a:solidFill>
                <a:latin typeface="Times New Roman" pitchFamily="18" charset="0"/>
                <a:ea typeface="宋体" pitchFamily="2" charset="-122"/>
              </a:rPr>
              <a:t>(600</a:t>
            </a:r>
            <a:r>
              <a:rPr kumimoji="1" lang="zh-CN" altLang="en-US" sz="2400" b="1" dirty="0">
                <a:solidFill>
                  <a:srgbClr val="000000"/>
                </a:solidFill>
                <a:latin typeface="Times New Roman" pitchFamily="18" charset="0"/>
                <a:ea typeface="宋体" pitchFamily="2" charset="-122"/>
              </a:rPr>
              <a:t>以上成套项目</a:t>
            </a:r>
            <a:r>
              <a:rPr kumimoji="1" lang="en-US" altLang="zh-CN" sz="2400" b="1" dirty="0">
                <a:solidFill>
                  <a:srgbClr val="000000"/>
                </a:solidFill>
                <a:latin typeface="Times New Roman" pitchFamily="18" charset="0"/>
                <a:ea typeface="宋体" pitchFamily="2" charset="-122"/>
              </a:rPr>
              <a:t>)</a:t>
            </a:r>
            <a:endParaRPr kumimoji="1" lang="zh-CN" altLang="en-US" sz="2400" b="1" dirty="0">
              <a:solidFill>
                <a:srgbClr val="000000"/>
              </a:solidFill>
              <a:latin typeface="Times New Roman" pitchFamily="18" charset="0"/>
              <a:ea typeface="宋体" pitchFamily="2" charset="-122"/>
            </a:endParaRPr>
          </a:p>
          <a:p>
            <a:pPr algn="l" eaLnBrk="1" hangingPunct="1">
              <a:spcBef>
                <a:spcPct val="50000"/>
              </a:spcBef>
              <a:buFontTx/>
              <a:buAutoNum type="arabicParenBoth"/>
            </a:pPr>
            <a:r>
              <a:rPr kumimoji="1" lang="zh-CN" altLang="en-US" sz="2400" b="1" dirty="0">
                <a:solidFill>
                  <a:srgbClr val="000000"/>
                </a:solidFill>
                <a:latin typeface="Times New Roman" pitchFamily="18" charset="0"/>
                <a:ea typeface="宋体" pitchFamily="2" charset="-122"/>
              </a:rPr>
              <a:t>自并励系统</a:t>
            </a:r>
            <a:r>
              <a:rPr kumimoji="1" lang="en-US" altLang="zh-CN" sz="2400" b="1" dirty="0">
                <a:solidFill>
                  <a:srgbClr val="000000"/>
                </a:solidFill>
                <a:latin typeface="Times New Roman" pitchFamily="18" charset="0"/>
                <a:ea typeface="宋体" pitchFamily="2" charset="-122"/>
              </a:rPr>
              <a:t>500</a:t>
            </a:r>
            <a:r>
              <a:rPr kumimoji="1" lang="zh-CN" altLang="en-US" sz="2400" b="1" dirty="0">
                <a:solidFill>
                  <a:srgbClr val="000000"/>
                </a:solidFill>
                <a:latin typeface="Times New Roman" pitchFamily="18" charset="0"/>
                <a:ea typeface="宋体" pitchFamily="2" charset="-122"/>
              </a:rPr>
              <a:t>余套</a:t>
            </a:r>
          </a:p>
          <a:p>
            <a:pPr algn="l" eaLnBrk="1" hangingPunct="1">
              <a:spcBef>
                <a:spcPct val="50000"/>
              </a:spcBef>
              <a:buFontTx/>
              <a:buAutoNum type="arabicParenBoth"/>
            </a:pPr>
            <a:r>
              <a:rPr kumimoji="1" lang="zh-CN" altLang="en-US" sz="2400" b="1" dirty="0">
                <a:solidFill>
                  <a:srgbClr val="000000"/>
                </a:solidFill>
                <a:latin typeface="Times New Roman" pitchFamily="18" charset="0"/>
                <a:ea typeface="宋体" pitchFamily="2" charset="-122"/>
              </a:rPr>
              <a:t>火电最大单机容量</a:t>
            </a:r>
            <a:r>
              <a:rPr kumimoji="1" lang="en-US" altLang="zh-CN" sz="2400" b="1" dirty="0">
                <a:solidFill>
                  <a:srgbClr val="000000"/>
                </a:solidFill>
                <a:latin typeface="Times New Roman" pitchFamily="18" charset="0"/>
                <a:ea typeface="宋体" pitchFamily="2" charset="-122"/>
              </a:rPr>
              <a:t>660MW</a:t>
            </a:r>
          </a:p>
          <a:p>
            <a:pPr algn="l" eaLnBrk="1" hangingPunct="1">
              <a:spcBef>
                <a:spcPct val="50000"/>
              </a:spcBef>
              <a:buFontTx/>
              <a:buAutoNum type="arabicParenBoth"/>
            </a:pPr>
            <a:r>
              <a:rPr kumimoji="1" lang="zh-CN" altLang="en-US" sz="2400" b="1" dirty="0">
                <a:solidFill>
                  <a:srgbClr val="000000"/>
                </a:solidFill>
                <a:latin typeface="Times New Roman" pitchFamily="18" charset="0"/>
                <a:ea typeface="宋体" pitchFamily="2" charset="-122"/>
              </a:rPr>
              <a:t>水电最大单机容量</a:t>
            </a:r>
            <a:r>
              <a:rPr kumimoji="1" lang="en-US" altLang="zh-CN" sz="2400" b="1" dirty="0">
                <a:solidFill>
                  <a:srgbClr val="000000"/>
                </a:solidFill>
                <a:latin typeface="Times New Roman" pitchFamily="18" charset="0"/>
                <a:ea typeface="宋体" pitchFamily="2" charset="-122"/>
              </a:rPr>
              <a:t>800MW</a:t>
            </a:r>
            <a:r>
              <a:rPr kumimoji="1" lang="zh-CN" altLang="en-US" sz="2400" b="1" dirty="0">
                <a:solidFill>
                  <a:srgbClr val="000000"/>
                </a:solidFill>
                <a:latin typeface="Times New Roman" pitchFamily="18" charset="0"/>
                <a:ea typeface="宋体" pitchFamily="2" charset="-122"/>
              </a:rPr>
              <a:t>（向家坝）</a:t>
            </a:r>
            <a:endParaRPr kumimoji="1" lang="en-US" altLang="zh-CN" sz="2400" b="1" dirty="0">
              <a:solidFill>
                <a:srgbClr val="000000"/>
              </a:solidFill>
              <a:latin typeface="Times New Roman" pitchFamily="18" charset="0"/>
              <a:ea typeface="宋体" pitchFamily="2" charset="-122"/>
            </a:endParaRPr>
          </a:p>
          <a:p>
            <a:pPr algn="l" eaLnBrk="1" hangingPunct="1">
              <a:spcBef>
                <a:spcPct val="50000"/>
              </a:spcBef>
              <a:buFontTx/>
              <a:buAutoNum type="arabicParenBoth"/>
            </a:pPr>
            <a:r>
              <a:rPr kumimoji="1" lang="en-US" altLang="zh-CN" sz="2400" b="1" dirty="0">
                <a:solidFill>
                  <a:srgbClr val="000000"/>
                </a:solidFill>
                <a:latin typeface="Times New Roman" pitchFamily="18" charset="0"/>
                <a:ea typeface="宋体" pitchFamily="2" charset="-122"/>
              </a:rPr>
              <a:t>300MW</a:t>
            </a:r>
            <a:r>
              <a:rPr kumimoji="1" lang="zh-CN" altLang="en-US" sz="2400" b="1" dirty="0">
                <a:solidFill>
                  <a:srgbClr val="000000"/>
                </a:solidFill>
                <a:latin typeface="Times New Roman" pitchFamily="18" charset="0"/>
                <a:ea typeface="宋体" pitchFamily="2" charset="-122"/>
              </a:rPr>
              <a:t>以上</a:t>
            </a:r>
            <a:r>
              <a:rPr kumimoji="1" lang="zh-CN" altLang="en-US" sz="2400" b="1" dirty="0" smtClean="0">
                <a:solidFill>
                  <a:srgbClr val="000000"/>
                </a:solidFill>
                <a:latin typeface="Times New Roman" pitchFamily="18" charset="0"/>
                <a:ea typeface="宋体" pitchFamily="2" charset="-122"/>
              </a:rPr>
              <a:t>逾</a:t>
            </a:r>
            <a:r>
              <a:rPr kumimoji="1" lang="en-US" altLang="zh-CN" sz="2400" b="1" dirty="0" smtClean="0">
                <a:solidFill>
                  <a:srgbClr val="000000"/>
                </a:solidFill>
                <a:latin typeface="Times New Roman" pitchFamily="18" charset="0"/>
                <a:ea typeface="宋体" pitchFamily="2" charset="-122"/>
              </a:rPr>
              <a:t>120</a:t>
            </a:r>
            <a:r>
              <a:rPr kumimoji="1" lang="zh-CN" altLang="en-US" sz="2400" b="1" dirty="0">
                <a:solidFill>
                  <a:srgbClr val="000000"/>
                </a:solidFill>
                <a:latin typeface="Times New Roman" pitchFamily="18" charset="0"/>
                <a:ea typeface="宋体" pitchFamily="2" charset="-122"/>
              </a:rPr>
              <a:t>台</a:t>
            </a:r>
          </a:p>
          <a:p>
            <a:pPr algn="l" eaLnBrk="1" hangingPunct="1">
              <a:spcBef>
                <a:spcPct val="50000"/>
              </a:spcBef>
              <a:buFontTx/>
              <a:buAutoNum type="arabicParenBoth"/>
            </a:pPr>
            <a:r>
              <a:rPr kumimoji="1" lang="zh-CN" altLang="en-US" sz="2400" b="1" dirty="0">
                <a:solidFill>
                  <a:srgbClr val="000000"/>
                </a:solidFill>
                <a:latin typeface="Times New Roman" pitchFamily="18" charset="0"/>
                <a:ea typeface="宋体" pitchFamily="2" charset="-122"/>
              </a:rPr>
              <a:t>国外印度</a:t>
            </a:r>
            <a:r>
              <a:rPr kumimoji="1" lang="en-US" altLang="zh-CN" sz="2400" b="1" dirty="0">
                <a:solidFill>
                  <a:srgbClr val="000000"/>
                </a:solidFill>
                <a:latin typeface="Times New Roman" pitchFamily="18" charset="0"/>
                <a:ea typeface="宋体" pitchFamily="2" charset="-122"/>
              </a:rPr>
              <a:t>4×330MW</a:t>
            </a:r>
            <a:r>
              <a:rPr kumimoji="1" lang="zh-CN" altLang="en-US" sz="2400" b="1" dirty="0">
                <a:solidFill>
                  <a:srgbClr val="000000"/>
                </a:solidFill>
                <a:latin typeface="Times New Roman" pitchFamily="18" charset="0"/>
                <a:ea typeface="宋体" pitchFamily="2" charset="-122"/>
              </a:rPr>
              <a:t>、越南</a:t>
            </a:r>
            <a:r>
              <a:rPr kumimoji="1" lang="en-US" altLang="zh-CN" sz="2400" b="1" dirty="0" smtClean="0">
                <a:solidFill>
                  <a:srgbClr val="000000"/>
                </a:solidFill>
                <a:latin typeface="Times New Roman" pitchFamily="18" charset="0"/>
                <a:ea typeface="宋体" pitchFamily="2" charset="-122"/>
              </a:rPr>
              <a:t>330MW</a:t>
            </a:r>
            <a:endParaRPr kumimoji="1" lang="en-US" altLang="zh-CN" sz="2400" b="1" dirty="0">
              <a:solidFill>
                <a:srgbClr val="000000"/>
              </a:solidFill>
              <a:latin typeface="Times New Roman" pitchFamily="18" charset="0"/>
              <a:ea typeface="宋体" pitchFamily="2" charset="-122"/>
            </a:endParaRPr>
          </a:p>
        </p:txBody>
      </p:sp>
      <p:sp>
        <p:nvSpPr>
          <p:cNvPr id="4" name="Line 4"/>
          <p:cNvSpPr>
            <a:spLocks noChangeShapeType="1"/>
          </p:cNvSpPr>
          <p:nvPr/>
        </p:nvSpPr>
        <p:spPr bwMode="auto">
          <a:xfrm>
            <a:off x="571500" y="1214438"/>
            <a:ext cx="8277225" cy="0"/>
          </a:xfrm>
          <a:prstGeom prst="line">
            <a:avLst/>
          </a:prstGeom>
          <a:noFill/>
          <a:ln w="50800">
            <a:solidFill>
              <a:srgbClr val="FC012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5" name="Group 9"/>
          <p:cNvGrpSpPr>
            <a:grpSpLocks/>
          </p:cNvGrpSpPr>
          <p:nvPr/>
        </p:nvGrpSpPr>
        <p:grpSpPr bwMode="auto">
          <a:xfrm>
            <a:off x="3989499" y="1125538"/>
            <a:ext cx="5148262" cy="1008062"/>
            <a:chOff x="2426" y="709"/>
            <a:chExt cx="3243" cy="635"/>
          </a:xfrm>
        </p:grpSpPr>
        <p:pic>
          <p:nvPicPr>
            <p:cNvPr id="6" name="Picture 7"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二、四方励磁产品发展历程</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8" name="Text Box 1030" descr="斜纹布"/>
            <p:cNvSpPr txBox="1">
              <a:spLocks noChangeArrowheads="1"/>
            </p:cNvSpPr>
            <p:nvPr/>
          </p:nvSpPr>
          <p:spPr bwMode="auto">
            <a:xfrm>
              <a:off x="3016" y="1071"/>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3</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、应用业绩</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Tree>
    <p:extLst>
      <p:ext uri="{BB962C8B-B14F-4D97-AF65-F5344CB8AC3E}">
        <p14:creationId xmlns:p14="http://schemas.microsoft.com/office/powerpoint/2010/main" val="1459591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942851" cy="396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p:cNvSpPr>
            <a:spLocks noChangeArrowheads="1"/>
          </p:cNvSpPr>
          <p:nvPr/>
        </p:nvSpPr>
        <p:spPr bwMode="auto">
          <a:xfrm>
            <a:off x="1338387" y="1406381"/>
            <a:ext cx="805814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tabLst>
                <a:tab pos="266700" algn="l"/>
              </a:tabLst>
              <a:defRPr sz="2800">
                <a:solidFill>
                  <a:schemeClr val="tx1"/>
                </a:solidFill>
                <a:latin typeface="Helvetica" pitchFamily="34" charset="0"/>
              </a:defRPr>
            </a:lvl1pPr>
            <a:lvl2pPr marL="742950" indent="-285750">
              <a:tabLst>
                <a:tab pos="266700" algn="l"/>
              </a:tabLst>
              <a:defRPr sz="2800">
                <a:solidFill>
                  <a:schemeClr val="tx1"/>
                </a:solidFill>
                <a:latin typeface="Helvetica" pitchFamily="34" charset="0"/>
              </a:defRPr>
            </a:lvl2pPr>
            <a:lvl3pPr marL="1143000" indent="-228600">
              <a:tabLst>
                <a:tab pos="266700" algn="l"/>
              </a:tabLst>
              <a:defRPr sz="2800">
                <a:solidFill>
                  <a:schemeClr val="tx1"/>
                </a:solidFill>
                <a:latin typeface="Helvetica" pitchFamily="34" charset="0"/>
              </a:defRPr>
            </a:lvl3pPr>
            <a:lvl4pPr marL="1600200" indent="-228600">
              <a:tabLst>
                <a:tab pos="266700" algn="l"/>
              </a:tabLst>
              <a:defRPr sz="2800">
                <a:solidFill>
                  <a:schemeClr val="tx1"/>
                </a:solidFill>
                <a:latin typeface="Helvetica" pitchFamily="34" charset="0"/>
              </a:defRPr>
            </a:lvl4pPr>
            <a:lvl5pPr marL="2057400" indent="-228600">
              <a:tabLst>
                <a:tab pos="266700" algn="l"/>
              </a:tabLst>
              <a:defRPr sz="2800">
                <a:solidFill>
                  <a:schemeClr val="tx1"/>
                </a:solidFill>
                <a:latin typeface="Helvetica" pitchFamily="34" charset="0"/>
              </a:defRPr>
            </a:lvl5pPr>
            <a:lvl6pPr marL="2514600" indent="-228600" algn="ctr" eaLnBrk="0" fontAlgn="base" hangingPunct="0">
              <a:spcBef>
                <a:spcPct val="0"/>
              </a:spcBef>
              <a:spcAft>
                <a:spcPct val="0"/>
              </a:spcAft>
              <a:tabLst>
                <a:tab pos="266700" algn="l"/>
              </a:tabLst>
              <a:defRPr sz="2800">
                <a:solidFill>
                  <a:schemeClr val="tx1"/>
                </a:solidFill>
                <a:latin typeface="Helvetica" pitchFamily="34" charset="0"/>
              </a:defRPr>
            </a:lvl6pPr>
            <a:lvl7pPr marL="2971800" indent="-228600" algn="ctr" eaLnBrk="0" fontAlgn="base" hangingPunct="0">
              <a:spcBef>
                <a:spcPct val="0"/>
              </a:spcBef>
              <a:spcAft>
                <a:spcPct val="0"/>
              </a:spcAft>
              <a:tabLst>
                <a:tab pos="266700" algn="l"/>
              </a:tabLst>
              <a:defRPr sz="2800">
                <a:solidFill>
                  <a:schemeClr val="tx1"/>
                </a:solidFill>
                <a:latin typeface="Helvetica" pitchFamily="34" charset="0"/>
              </a:defRPr>
            </a:lvl7pPr>
            <a:lvl8pPr marL="3429000" indent="-228600" algn="ctr" eaLnBrk="0" fontAlgn="base" hangingPunct="0">
              <a:spcBef>
                <a:spcPct val="0"/>
              </a:spcBef>
              <a:spcAft>
                <a:spcPct val="0"/>
              </a:spcAft>
              <a:tabLst>
                <a:tab pos="266700" algn="l"/>
              </a:tabLst>
              <a:defRPr sz="2800">
                <a:solidFill>
                  <a:schemeClr val="tx1"/>
                </a:solidFill>
                <a:latin typeface="Helvetica" pitchFamily="34" charset="0"/>
              </a:defRPr>
            </a:lvl8pPr>
            <a:lvl9pPr marL="3886200" indent="-228600" algn="ctr" eaLnBrk="0" fontAlgn="base" hangingPunct="0">
              <a:spcBef>
                <a:spcPct val="0"/>
              </a:spcBef>
              <a:spcAft>
                <a:spcPct val="0"/>
              </a:spcAft>
              <a:tabLst>
                <a:tab pos="266700" algn="l"/>
              </a:tabLst>
              <a:defRPr sz="2800">
                <a:solidFill>
                  <a:schemeClr val="tx1"/>
                </a:solidFill>
                <a:latin typeface="Helvetica" pitchFamily="34" charset="0"/>
              </a:defRPr>
            </a:lvl9pPr>
          </a:lstStyle>
          <a:p>
            <a:pPr algn="l" eaLnBrk="1" hangingPunct="1"/>
            <a:r>
              <a:rPr lang="en-US" altLang="zh-CN" sz="2400" b="1" dirty="0">
                <a:solidFill>
                  <a:schemeClr val="tx2"/>
                </a:solidFill>
                <a:ea typeface="宋体" pitchFamily="2" charset="-122"/>
              </a:rPr>
              <a:t>1G</a:t>
            </a:r>
            <a:r>
              <a:rPr lang="zh-CN" altLang="en-GB" sz="2400" b="1" dirty="0">
                <a:solidFill>
                  <a:schemeClr val="tx2"/>
                </a:solidFill>
                <a:ea typeface="宋体" pitchFamily="2" charset="-122"/>
              </a:rPr>
              <a:t>：</a:t>
            </a:r>
            <a:r>
              <a:rPr lang="zh-CN" altLang="en-US" sz="2400" b="1" dirty="0">
                <a:solidFill>
                  <a:schemeClr val="tx2"/>
                </a:solidFill>
                <a:ea typeface="宋体" pitchFamily="2" charset="-122"/>
              </a:rPr>
              <a:t>  </a:t>
            </a:r>
            <a:r>
              <a:rPr lang="zh-CN" altLang="en-GB" sz="2400" b="1" dirty="0">
                <a:solidFill>
                  <a:schemeClr val="tx2"/>
                </a:solidFill>
                <a:ea typeface="宋体" pitchFamily="2" charset="-122"/>
              </a:rPr>
              <a:t>第</a:t>
            </a:r>
            <a:r>
              <a:rPr lang="zh-CN" altLang="en-GB" sz="2400" b="1" dirty="0" smtClean="0">
                <a:solidFill>
                  <a:schemeClr val="tx2"/>
                </a:solidFill>
                <a:ea typeface="宋体" pitchFamily="2" charset="-122"/>
              </a:rPr>
              <a:t>一代</a:t>
            </a:r>
            <a:endParaRPr lang="en-US" altLang="zh-CN" sz="2400" b="1" dirty="0" smtClean="0">
              <a:solidFill>
                <a:schemeClr val="tx2"/>
              </a:solidFill>
              <a:ea typeface="宋体" pitchFamily="2" charset="-122"/>
            </a:endParaRPr>
          </a:p>
          <a:p>
            <a:pPr algn="l" eaLnBrk="1" hangingPunct="1"/>
            <a:r>
              <a:rPr lang="zh-CN" altLang="en-GB" sz="2400" b="1" dirty="0" smtClean="0">
                <a:solidFill>
                  <a:schemeClr val="tx2"/>
                </a:solidFill>
                <a:ea typeface="宋体" pitchFamily="2" charset="-122"/>
              </a:rPr>
              <a:t>半数字式</a:t>
            </a:r>
            <a:endParaRPr lang="zh-CN" altLang="en-GB" sz="2400" b="1" dirty="0">
              <a:solidFill>
                <a:schemeClr val="tx2"/>
              </a:solidFill>
              <a:ea typeface="宋体" pitchFamily="2" charset="-122"/>
            </a:endParaRPr>
          </a:p>
          <a:p>
            <a:pPr algn="l" eaLnBrk="1" hangingPunct="1"/>
            <a:endParaRPr lang="en-US" altLang="zh-CN" sz="2400" b="1" dirty="0" smtClean="0">
              <a:solidFill>
                <a:schemeClr val="tx2"/>
              </a:solidFill>
              <a:ea typeface="宋体" pitchFamily="2" charset="-122"/>
            </a:endParaRPr>
          </a:p>
          <a:p>
            <a:pPr algn="l" eaLnBrk="1" hangingPunct="1"/>
            <a:r>
              <a:rPr lang="en-US" altLang="zh-CN" sz="2400" b="1" dirty="0" smtClean="0">
                <a:solidFill>
                  <a:schemeClr val="tx2"/>
                </a:solidFill>
                <a:ea typeface="宋体" pitchFamily="2" charset="-122"/>
              </a:rPr>
              <a:t>2G</a:t>
            </a:r>
            <a:r>
              <a:rPr lang="zh-CN" altLang="en-GB" sz="2400" b="1" dirty="0">
                <a:solidFill>
                  <a:schemeClr val="tx2"/>
                </a:solidFill>
                <a:ea typeface="宋体" pitchFamily="2" charset="-122"/>
              </a:rPr>
              <a:t>：</a:t>
            </a:r>
            <a:r>
              <a:rPr lang="zh-CN" altLang="en-US" sz="2400" b="1" dirty="0">
                <a:solidFill>
                  <a:schemeClr val="tx2"/>
                </a:solidFill>
                <a:ea typeface="宋体" pitchFamily="2" charset="-122"/>
              </a:rPr>
              <a:t>  </a:t>
            </a:r>
            <a:r>
              <a:rPr lang="zh-CN" altLang="en-GB" sz="2400" b="1" dirty="0">
                <a:solidFill>
                  <a:schemeClr val="tx2"/>
                </a:solidFill>
                <a:ea typeface="宋体" pitchFamily="2" charset="-122"/>
              </a:rPr>
              <a:t>全数字化</a:t>
            </a:r>
            <a:r>
              <a:rPr lang="zh-CN" altLang="en-GB" sz="2400" b="1" dirty="0" smtClean="0">
                <a:solidFill>
                  <a:schemeClr val="tx2"/>
                </a:solidFill>
                <a:ea typeface="宋体" pitchFamily="2" charset="-122"/>
              </a:rPr>
              <a:t>技术</a:t>
            </a:r>
            <a:r>
              <a:rPr lang="en-US" altLang="zh-CN" sz="2400" b="1" dirty="0" smtClean="0">
                <a:solidFill>
                  <a:schemeClr val="tx2"/>
                </a:solidFill>
                <a:ea typeface="宋体" pitchFamily="2" charset="-122"/>
              </a:rPr>
              <a:t>/</a:t>
            </a:r>
            <a:r>
              <a:rPr lang="zh-CN" altLang="en-GB" sz="2400" b="1" dirty="0" smtClean="0">
                <a:ea typeface="宋体" pitchFamily="2" charset="-122"/>
              </a:rPr>
              <a:t>交流采样</a:t>
            </a:r>
            <a:r>
              <a:rPr lang="en-US" altLang="zh-CN" sz="2400" b="1" dirty="0" smtClean="0">
                <a:ea typeface="宋体" pitchFamily="2" charset="-122"/>
              </a:rPr>
              <a:t>/</a:t>
            </a:r>
            <a:r>
              <a:rPr lang="zh-CN" altLang="en-GB" sz="2400" b="1" dirty="0" smtClean="0">
                <a:solidFill>
                  <a:schemeClr val="tx2"/>
                </a:solidFill>
                <a:ea typeface="宋体" pitchFamily="2" charset="-122"/>
              </a:rPr>
              <a:t>脉冲</a:t>
            </a:r>
            <a:r>
              <a:rPr lang="zh-CN" altLang="en-GB" sz="2400" b="1" dirty="0" smtClean="0">
                <a:ea typeface="宋体" pitchFamily="2" charset="-122"/>
              </a:rPr>
              <a:t>直</a:t>
            </a:r>
            <a:r>
              <a:rPr lang="zh-CN" altLang="en-US" sz="2400" b="1" dirty="0" smtClean="0">
                <a:ea typeface="宋体" pitchFamily="2" charset="-122"/>
              </a:rPr>
              <a:t>接形成</a:t>
            </a:r>
            <a:endParaRPr lang="en-US" altLang="zh-CN" sz="2400" b="1" dirty="0" smtClean="0">
              <a:ea typeface="宋体" pitchFamily="2" charset="-122"/>
            </a:endParaRPr>
          </a:p>
          <a:p>
            <a:pPr algn="l" eaLnBrk="1" hangingPunct="1"/>
            <a:r>
              <a:rPr lang="zh-CN" altLang="en-GB" sz="2400" b="1" dirty="0" smtClean="0">
                <a:solidFill>
                  <a:schemeClr val="tx2"/>
                </a:solidFill>
                <a:ea typeface="宋体" pitchFamily="2" charset="-122"/>
              </a:rPr>
              <a:t>          </a:t>
            </a:r>
            <a:r>
              <a:rPr lang="en-US" altLang="zh-CN" sz="2400" b="1" dirty="0" smtClean="0">
                <a:solidFill>
                  <a:srgbClr val="FF0000"/>
                </a:solidFill>
                <a:ea typeface="宋体" pitchFamily="2" charset="-122"/>
              </a:rPr>
              <a:t>GEC-1</a:t>
            </a:r>
            <a:endParaRPr lang="zh-CN" altLang="en-GB" sz="2400" b="1" dirty="0">
              <a:solidFill>
                <a:srgbClr val="FF0000"/>
              </a:solidFill>
              <a:ea typeface="宋体" pitchFamily="2" charset="-122"/>
            </a:endParaRPr>
          </a:p>
          <a:p>
            <a:pPr algn="l" eaLnBrk="1" hangingPunct="1"/>
            <a:endParaRPr lang="en-US" altLang="zh-CN" sz="2400" b="1" dirty="0" smtClean="0">
              <a:solidFill>
                <a:schemeClr val="tx2"/>
              </a:solidFill>
              <a:ea typeface="宋体" pitchFamily="2" charset="-122"/>
            </a:endParaRPr>
          </a:p>
          <a:p>
            <a:pPr algn="l" eaLnBrk="1" hangingPunct="1"/>
            <a:r>
              <a:rPr lang="en-US" altLang="zh-CN" sz="2400" b="1" dirty="0" smtClean="0">
                <a:solidFill>
                  <a:schemeClr val="tx2"/>
                </a:solidFill>
                <a:ea typeface="宋体" pitchFamily="2" charset="-122"/>
              </a:rPr>
              <a:t>2.5G</a:t>
            </a:r>
            <a:r>
              <a:rPr lang="en-US" altLang="zh-CN" sz="2400" b="1" dirty="0">
                <a:solidFill>
                  <a:schemeClr val="tx2"/>
                </a:solidFill>
                <a:ea typeface="宋体" pitchFamily="2" charset="-122"/>
              </a:rPr>
              <a:t>:  32</a:t>
            </a:r>
            <a:r>
              <a:rPr lang="zh-CN" altLang="en-GB" sz="2400" b="1" dirty="0">
                <a:solidFill>
                  <a:schemeClr val="tx2"/>
                </a:solidFill>
                <a:ea typeface="宋体" pitchFamily="2" charset="-122"/>
              </a:rPr>
              <a:t>位</a:t>
            </a:r>
            <a:r>
              <a:rPr lang="en-US" altLang="zh-CN" sz="2400" b="1" dirty="0" smtClean="0">
                <a:solidFill>
                  <a:schemeClr val="tx2"/>
                </a:solidFill>
                <a:ea typeface="宋体" pitchFamily="2" charset="-122"/>
              </a:rPr>
              <a:t>DSP</a:t>
            </a:r>
            <a:r>
              <a:rPr lang="zh-CN" altLang="en-US" sz="2400" b="1" dirty="0" smtClean="0">
                <a:solidFill>
                  <a:schemeClr val="tx2"/>
                </a:solidFill>
                <a:ea typeface="宋体" pitchFamily="2" charset="-122"/>
              </a:rPr>
              <a:t>，</a:t>
            </a:r>
            <a:r>
              <a:rPr lang="zh-CN" altLang="en-GB" sz="2400" b="1" dirty="0" smtClean="0">
                <a:solidFill>
                  <a:schemeClr val="tx2"/>
                </a:solidFill>
                <a:ea typeface="宋体" pitchFamily="2" charset="-122"/>
              </a:rPr>
              <a:t>图形化人机界面</a:t>
            </a:r>
            <a:endParaRPr lang="en-US" altLang="zh-CN" sz="2400" b="1" dirty="0" smtClean="0">
              <a:solidFill>
                <a:schemeClr val="tx2"/>
              </a:solidFill>
              <a:ea typeface="宋体" pitchFamily="2" charset="-122"/>
            </a:endParaRPr>
          </a:p>
          <a:p>
            <a:pPr algn="l" eaLnBrk="1" hangingPunct="1"/>
            <a:r>
              <a:rPr lang="en-US" altLang="zh-CN" sz="2400" dirty="0">
                <a:solidFill>
                  <a:schemeClr val="tx2"/>
                </a:solidFill>
              </a:rPr>
              <a:t> </a:t>
            </a:r>
            <a:r>
              <a:rPr lang="en-US" altLang="zh-CN" sz="2400" dirty="0" smtClean="0">
                <a:solidFill>
                  <a:schemeClr val="tx2"/>
                </a:solidFill>
              </a:rPr>
              <a:t>         </a:t>
            </a:r>
            <a:r>
              <a:rPr lang="en-US" altLang="zh-CN" sz="2400" b="1" dirty="0" smtClean="0">
                <a:solidFill>
                  <a:srgbClr val="FF0000"/>
                </a:solidFill>
                <a:ea typeface="宋体" pitchFamily="2" charset="-122"/>
              </a:rPr>
              <a:t>GEC-2</a:t>
            </a:r>
            <a:r>
              <a:rPr lang="en-US" altLang="zh-CN" sz="2400" b="1" dirty="0" smtClean="0">
                <a:solidFill>
                  <a:schemeClr val="bg1"/>
                </a:solidFill>
                <a:ea typeface="宋体" pitchFamily="2" charset="-122"/>
              </a:rPr>
              <a:t>-2</a:t>
            </a:r>
            <a:endParaRPr lang="zh-CN" altLang="en-GB" sz="2400" b="1" dirty="0">
              <a:solidFill>
                <a:schemeClr val="bg1"/>
              </a:solidFill>
              <a:ea typeface="宋体" pitchFamily="2" charset="-122"/>
            </a:endParaRPr>
          </a:p>
          <a:p>
            <a:pPr algn="l" eaLnBrk="1" hangingPunct="1"/>
            <a:endParaRPr lang="zh-CN" altLang="en-GB" sz="2400" b="1" dirty="0">
              <a:solidFill>
                <a:schemeClr val="tx2"/>
              </a:solidFill>
              <a:ea typeface="宋体" pitchFamily="2" charset="-122"/>
            </a:endParaRPr>
          </a:p>
          <a:p>
            <a:pPr algn="l" eaLnBrk="1" hangingPunct="1"/>
            <a:r>
              <a:rPr lang="en-US" altLang="zh-CN" sz="2400" b="1" dirty="0" smtClean="0">
                <a:solidFill>
                  <a:schemeClr val="tx2"/>
                </a:solidFill>
                <a:ea typeface="宋体" pitchFamily="2" charset="-122"/>
              </a:rPr>
              <a:t>3G</a:t>
            </a:r>
            <a:r>
              <a:rPr lang="en-US" altLang="zh-CN" sz="2400" b="1" dirty="0">
                <a:solidFill>
                  <a:schemeClr val="tx2"/>
                </a:solidFill>
                <a:ea typeface="宋体" pitchFamily="2" charset="-122"/>
              </a:rPr>
              <a:t>: </a:t>
            </a:r>
            <a:r>
              <a:rPr lang="zh-CN" altLang="en-GB" sz="2400" b="1" dirty="0" smtClean="0">
                <a:solidFill>
                  <a:schemeClr val="tx2"/>
                </a:solidFill>
                <a:ea typeface="宋体" pitchFamily="2" charset="-122"/>
              </a:rPr>
              <a:t>分布式</a:t>
            </a:r>
            <a:r>
              <a:rPr lang="zh-CN" altLang="en-GB" sz="2400" b="1" dirty="0">
                <a:solidFill>
                  <a:schemeClr val="tx2"/>
                </a:solidFill>
                <a:ea typeface="宋体" pitchFamily="2" charset="-122"/>
              </a:rPr>
              <a:t>多处理器/</a:t>
            </a:r>
            <a:r>
              <a:rPr lang="en-US" altLang="zh-CN" sz="2400" b="1" dirty="0" err="1">
                <a:solidFill>
                  <a:schemeClr val="tx2"/>
                </a:solidFill>
                <a:ea typeface="宋体" pitchFamily="2" charset="-122"/>
              </a:rPr>
              <a:t>SoC</a:t>
            </a:r>
            <a:r>
              <a:rPr lang="en-US" altLang="zh-CN" sz="2400" b="1" dirty="0">
                <a:solidFill>
                  <a:schemeClr val="tx2"/>
                </a:solidFill>
                <a:ea typeface="宋体" pitchFamily="2" charset="-122"/>
              </a:rPr>
              <a:t>/</a:t>
            </a:r>
            <a:r>
              <a:rPr lang="zh-CN" altLang="en-GB" sz="2400" b="1" dirty="0">
                <a:solidFill>
                  <a:schemeClr val="tx2"/>
                </a:solidFill>
                <a:ea typeface="宋体" pitchFamily="2" charset="-122"/>
              </a:rPr>
              <a:t>智能反馈均</a:t>
            </a:r>
            <a:r>
              <a:rPr lang="zh-CN" altLang="en-GB" sz="2400" b="1" dirty="0" smtClean="0">
                <a:solidFill>
                  <a:schemeClr val="tx2"/>
                </a:solidFill>
                <a:ea typeface="宋体" pitchFamily="2" charset="-122"/>
              </a:rPr>
              <a:t>流</a:t>
            </a:r>
            <a:endParaRPr lang="en-US" altLang="zh-CN" sz="2400" b="1" dirty="0" smtClean="0">
              <a:solidFill>
                <a:schemeClr val="tx2"/>
              </a:solidFill>
              <a:ea typeface="宋体" pitchFamily="2" charset="-122"/>
            </a:endParaRPr>
          </a:p>
          <a:p>
            <a:pPr algn="l" eaLnBrk="1" hangingPunct="1"/>
            <a:r>
              <a:rPr lang="en-US" altLang="zh-CN" sz="2400" dirty="0">
                <a:solidFill>
                  <a:schemeClr val="tx2"/>
                </a:solidFill>
              </a:rPr>
              <a:t> </a:t>
            </a:r>
            <a:r>
              <a:rPr lang="en-US" altLang="zh-CN" sz="2400" dirty="0" smtClean="0">
                <a:solidFill>
                  <a:schemeClr val="tx2"/>
                </a:solidFill>
              </a:rPr>
              <a:t>         </a:t>
            </a:r>
            <a:r>
              <a:rPr lang="en-US" altLang="zh-CN" sz="2400" b="1" dirty="0" smtClean="0">
                <a:solidFill>
                  <a:srgbClr val="FF0000"/>
                </a:solidFill>
                <a:ea typeface="宋体" pitchFamily="2" charset="-122"/>
              </a:rPr>
              <a:t>GEC-300</a:t>
            </a:r>
            <a:r>
              <a:rPr lang="zh-CN" altLang="en-US" sz="2400" b="1" dirty="0" smtClean="0">
                <a:solidFill>
                  <a:srgbClr val="FF0000"/>
                </a:solidFill>
                <a:ea typeface="宋体" pitchFamily="2" charset="-122"/>
              </a:rPr>
              <a:t>（录波、外部通讯、通道扩展）</a:t>
            </a:r>
            <a:endParaRPr lang="en-US" altLang="zh-CN" sz="2400" b="1" dirty="0" smtClean="0">
              <a:solidFill>
                <a:srgbClr val="FF0000"/>
              </a:solidFill>
              <a:ea typeface="宋体" pitchFamily="2" charset="-122"/>
            </a:endParaRPr>
          </a:p>
          <a:p>
            <a:pPr algn="l" eaLnBrk="1" hangingPunct="1"/>
            <a:endParaRPr lang="en-US" altLang="zh-CN" sz="2400" dirty="0">
              <a:solidFill>
                <a:schemeClr val="tx2"/>
              </a:solidFill>
            </a:endParaRPr>
          </a:p>
          <a:p>
            <a:pPr algn="l" eaLnBrk="1" hangingPunct="1"/>
            <a:r>
              <a:rPr lang="en-US" altLang="zh-CN" sz="2400" b="1" dirty="0" smtClean="0">
                <a:solidFill>
                  <a:schemeClr val="tx2"/>
                </a:solidFill>
                <a:ea typeface="宋体" pitchFamily="2" charset="-122"/>
              </a:rPr>
              <a:t>4G: </a:t>
            </a:r>
            <a:r>
              <a:rPr lang="zh-CN" altLang="en-US" sz="2400" b="1" dirty="0" smtClean="0">
                <a:solidFill>
                  <a:schemeClr val="tx2"/>
                </a:solidFill>
                <a:ea typeface="宋体" pitchFamily="2" charset="-122"/>
              </a:rPr>
              <a:t>平台化</a:t>
            </a:r>
            <a:r>
              <a:rPr lang="en-US" altLang="zh-CN" sz="2400" b="1" dirty="0" smtClean="0">
                <a:solidFill>
                  <a:schemeClr val="tx2"/>
                </a:solidFill>
                <a:ea typeface="宋体" pitchFamily="2" charset="-122"/>
              </a:rPr>
              <a:t>/</a:t>
            </a:r>
            <a:r>
              <a:rPr lang="zh-CN" altLang="en-US" sz="2400" b="1" dirty="0" smtClean="0">
                <a:solidFill>
                  <a:schemeClr val="tx2"/>
                </a:solidFill>
                <a:ea typeface="宋体" pitchFamily="2" charset="-122"/>
              </a:rPr>
              <a:t>网络化</a:t>
            </a:r>
            <a:r>
              <a:rPr lang="en-US" altLang="zh-CN" sz="2400" b="1" dirty="0" smtClean="0">
                <a:solidFill>
                  <a:schemeClr val="tx2"/>
                </a:solidFill>
                <a:ea typeface="宋体" pitchFamily="2" charset="-122"/>
              </a:rPr>
              <a:t>/</a:t>
            </a:r>
            <a:r>
              <a:rPr lang="zh-CN" altLang="en-US" sz="2400" b="1" dirty="0" smtClean="0">
                <a:solidFill>
                  <a:schemeClr val="tx2"/>
                </a:solidFill>
                <a:ea typeface="宋体" pitchFamily="2" charset="-122"/>
              </a:rPr>
              <a:t>智能在线监测</a:t>
            </a:r>
            <a:r>
              <a:rPr lang="en-US" altLang="zh-CN" sz="2400" b="1" dirty="0" smtClean="0">
                <a:solidFill>
                  <a:schemeClr val="tx2"/>
                </a:solidFill>
                <a:ea typeface="宋体" pitchFamily="2" charset="-122"/>
              </a:rPr>
              <a:t>/</a:t>
            </a:r>
            <a:r>
              <a:rPr lang="zh-CN" altLang="en-US" sz="2400" b="1" dirty="0" smtClean="0">
                <a:solidFill>
                  <a:schemeClr val="tx2"/>
                </a:solidFill>
                <a:ea typeface="宋体" pitchFamily="2" charset="-122"/>
              </a:rPr>
              <a:t>可视化编程</a:t>
            </a:r>
            <a:endParaRPr lang="en-US" altLang="zh-CN" sz="2400" dirty="0" smtClean="0">
              <a:solidFill>
                <a:schemeClr val="tx2"/>
              </a:solidFill>
            </a:endParaRPr>
          </a:p>
          <a:p>
            <a:pPr algn="l" eaLnBrk="1" hangingPunct="1"/>
            <a:r>
              <a:rPr lang="en-US" altLang="zh-CN" sz="2400" dirty="0">
                <a:solidFill>
                  <a:schemeClr val="tx2"/>
                </a:solidFill>
              </a:rPr>
              <a:t> </a:t>
            </a:r>
            <a:r>
              <a:rPr lang="en-US" altLang="zh-CN" sz="2400" dirty="0" smtClean="0">
                <a:solidFill>
                  <a:schemeClr val="tx2"/>
                </a:solidFill>
              </a:rPr>
              <a:t>         </a:t>
            </a:r>
            <a:r>
              <a:rPr lang="en-US" altLang="zh-CN" sz="2400" dirty="0" smtClean="0">
                <a:solidFill>
                  <a:srgbClr val="FF0000"/>
                </a:solidFill>
              </a:rPr>
              <a:t>GEC-6000</a:t>
            </a:r>
            <a:endParaRPr lang="zh-CN" altLang="en-GB" sz="2400" b="1" dirty="0">
              <a:solidFill>
                <a:srgbClr val="FF0000"/>
              </a:solidFill>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2" y="5634074"/>
            <a:ext cx="1190625" cy="115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9"/>
          <p:cNvGrpSpPr>
            <a:grpSpLocks/>
          </p:cNvGrpSpPr>
          <p:nvPr/>
        </p:nvGrpSpPr>
        <p:grpSpPr bwMode="auto">
          <a:xfrm>
            <a:off x="3995738" y="1125538"/>
            <a:ext cx="5148262" cy="1008062"/>
            <a:chOff x="2426" y="709"/>
            <a:chExt cx="3243" cy="635"/>
          </a:xfrm>
        </p:grpSpPr>
        <p:pic>
          <p:nvPicPr>
            <p:cNvPr id="6" name="Picture 7" descr="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二、四方励磁产品发展历程</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8"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4</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、产品发展历程</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Tree>
    <p:extLst>
      <p:ext uri="{BB962C8B-B14F-4D97-AF65-F5344CB8AC3E}">
        <p14:creationId xmlns:p14="http://schemas.microsoft.com/office/powerpoint/2010/main" val="88921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 calcmode="lin" valueType="num">
                                      <p:cBhvr additive="base">
                                        <p:cTn id="6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p:cNvGraphicFramePr>
            <a:graphicFrameLocks noChangeAspect="1"/>
          </p:cNvGraphicFramePr>
          <p:nvPr>
            <p:extLst>
              <p:ext uri="{D42A27DB-BD31-4B8C-83A1-F6EECF244321}">
                <p14:modId xmlns:p14="http://schemas.microsoft.com/office/powerpoint/2010/main" val="1075885671"/>
              </p:ext>
            </p:extLst>
          </p:nvPr>
        </p:nvGraphicFramePr>
        <p:xfrm>
          <a:off x="35496" y="1268760"/>
          <a:ext cx="8928992" cy="5517232"/>
        </p:xfrm>
        <a:graphic>
          <a:graphicData uri="http://schemas.openxmlformats.org/presentationml/2006/ole">
            <mc:AlternateContent xmlns:mc="http://schemas.openxmlformats.org/markup-compatibility/2006">
              <mc:Choice xmlns:v="urn:schemas-microsoft-com:vml" Requires="v">
                <p:oleObj spid="_x0000_s29706" name="Visio" r:id="rId3" imgW="8177049" imgH="5454278" progId="Visio.Drawing.11">
                  <p:embed/>
                </p:oleObj>
              </mc:Choice>
              <mc:Fallback>
                <p:oleObj name="Visio" r:id="rId3" imgW="8177049" imgH="5454278"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1268760"/>
                        <a:ext cx="8928992" cy="5517232"/>
                      </a:xfrm>
                      <a:prstGeom prst="rect">
                        <a:avLst/>
                      </a:prstGeom>
                      <a:noFill/>
                    </p:spPr>
                  </p:pic>
                </p:oleObj>
              </mc:Fallback>
            </mc:AlternateContent>
          </a:graphicData>
        </a:graphic>
      </p:graphicFrame>
    </p:spTree>
    <p:extLst>
      <p:ext uri="{BB962C8B-B14F-4D97-AF65-F5344CB8AC3E}">
        <p14:creationId xmlns:p14="http://schemas.microsoft.com/office/powerpoint/2010/main" val="17874398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0" y="2334394"/>
            <a:ext cx="3480420" cy="253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内容占位符 2"/>
          <p:cNvSpPr txBox="1">
            <a:spLocks/>
          </p:cNvSpPr>
          <p:nvPr/>
        </p:nvSpPr>
        <p:spPr>
          <a:xfrm>
            <a:off x="3707904" y="1340768"/>
            <a:ext cx="5328592" cy="551723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zh-CN" altLang="en-US" sz="2400" kern="0" dirty="0" smtClean="0">
                <a:solidFill>
                  <a:srgbClr val="3333CC"/>
                </a:solidFill>
                <a:latin typeface="+mn-ea"/>
              </a:rPr>
              <a:t>强大的硬件平台</a:t>
            </a:r>
            <a:endParaRPr lang="en-US" altLang="zh-CN" sz="2400" kern="0" dirty="0" smtClean="0">
              <a:solidFill>
                <a:srgbClr val="3333CC"/>
              </a:solidFill>
              <a:latin typeface="+mn-ea"/>
            </a:endParaRPr>
          </a:p>
          <a:p>
            <a:pPr marL="0" indent="0">
              <a:buFontTx/>
              <a:buNone/>
            </a:pPr>
            <a:r>
              <a:rPr lang="en-US" altLang="zh-CN" sz="2400" b="0" kern="0" dirty="0" smtClean="0">
                <a:solidFill>
                  <a:srgbClr val="3333CC"/>
                </a:solidFill>
              </a:rPr>
              <a:t>        </a:t>
            </a:r>
            <a:r>
              <a:rPr lang="zh-CN" altLang="zh-CN" sz="2400" b="0" kern="0" dirty="0" smtClean="0">
                <a:solidFill>
                  <a:srgbClr val="3333CC"/>
                </a:solidFill>
              </a:rPr>
              <a:t>所有装置采用统一平台，内部总体结构为网络化设计，采用</a:t>
            </a:r>
            <a:r>
              <a:rPr lang="en-US" altLang="zh-CN" sz="2400" b="0" kern="0" dirty="0" smtClean="0">
                <a:solidFill>
                  <a:srgbClr val="3333CC"/>
                </a:solidFill>
              </a:rPr>
              <a:t>SMBG </a:t>
            </a:r>
            <a:r>
              <a:rPr lang="zh-CN" altLang="zh-CN" sz="2400" b="0" kern="0" dirty="0" smtClean="0">
                <a:solidFill>
                  <a:srgbClr val="3333CC"/>
                </a:solidFill>
              </a:rPr>
              <a:t>总线架构（智能多模式总线组），支持低速、高速通信总线和对时总线，每种通信总线双网冗余，支持高速数据交换和数据共享。</a:t>
            </a:r>
            <a:endParaRPr lang="en-US" altLang="zh-CN" sz="2400" b="0" kern="0" dirty="0" smtClean="0">
              <a:solidFill>
                <a:srgbClr val="3333CC"/>
              </a:solidFill>
            </a:endParaRPr>
          </a:p>
          <a:p>
            <a:pPr marL="0" indent="0">
              <a:buFontTx/>
              <a:buNone/>
            </a:pPr>
            <a:r>
              <a:rPr lang="en-US" altLang="zh-CN" sz="2400" b="0" kern="0" dirty="0" smtClean="0">
                <a:solidFill>
                  <a:srgbClr val="3333CC"/>
                </a:solidFill>
                <a:latin typeface="+mn-ea"/>
              </a:rPr>
              <a:t>    </a:t>
            </a:r>
            <a:r>
              <a:rPr lang="zh-CN" altLang="en-US" sz="2400" b="0" kern="0" dirty="0" smtClean="0">
                <a:solidFill>
                  <a:srgbClr val="3333CC"/>
                </a:solidFill>
                <a:latin typeface="+mn-ea"/>
              </a:rPr>
              <a:t>背板四网架构。</a:t>
            </a:r>
            <a:endParaRPr lang="en-US" altLang="zh-CN" sz="2400" b="0" kern="0" dirty="0" smtClean="0">
              <a:solidFill>
                <a:srgbClr val="3333CC"/>
              </a:solidFill>
              <a:latin typeface="+mn-ea"/>
            </a:endParaRPr>
          </a:p>
          <a:p>
            <a:r>
              <a:rPr lang="zh-CN" altLang="zh-CN" sz="2400" kern="0" dirty="0" smtClean="0">
                <a:solidFill>
                  <a:srgbClr val="3333CC"/>
                </a:solidFill>
              </a:rPr>
              <a:t>高性能处理器设计技术</a:t>
            </a:r>
            <a:endParaRPr lang="en-US" altLang="zh-CN" sz="2400" kern="0" dirty="0" smtClean="0">
              <a:solidFill>
                <a:srgbClr val="3333CC"/>
              </a:solidFill>
            </a:endParaRPr>
          </a:p>
          <a:p>
            <a:pPr marL="0" indent="0">
              <a:buFontTx/>
              <a:buNone/>
            </a:pPr>
            <a:r>
              <a:rPr lang="en-US" altLang="zh-CN" sz="2400" b="0" kern="0" dirty="0" smtClean="0">
                <a:solidFill>
                  <a:srgbClr val="3333CC"/>
                </a:solidFill>
              </a:rPr>
              <a:t>     </a:t>
            </a:r>
            <a:r>
              <a:rPr lang="zh-CN" altLang="zh-CN" sz="2400" b="0" kern="0" dirty="0" smtClean="0">
                <a:solidFill>
                  <a:srgbClr val="3333CC"/>
                </a:solidFill>
              </a:rPr>
              <a:t>主处理器主频可到</a:t>
            </a:r>
            <a:r>
              <a:rPr lang="en-US" altLang="zh-CN" sz="2400" b="0" kern="0" dirty="0" smtClean="0">
                <a:solidFill>
                  <a:srgbClr val="3333CC"/>
                </a:solidFill>
              </a:rPr>
              <a:t>400MHz</a:t>
            </a:r>
            <a:r>
              <a:rPr lang="zh-CN" altLang="zh-CN" sz="2400" b="0" kern="0" dirty="0" smtClean="0">
                <a:solidFill>
                  <a:srgbClr val="3333CC"/>
                </a:solidFill>
              </a:rPr>
              <a:t>，带有</a:t>
            </a:r>
            <a:r>
              <a:rPr lang="en-US" altLang="zh-CN" sz="2400" b="0" kern="0" dirty="0" smtClean="0">
                <a:solidFill>
                  <a:srgbClr val="3333CC"/>
                </a:solidFill>
              </a:rPr>
              <a:t>FPU</a:t>
            </a:r>
            <a:r>
              <a:rPr lang="zh-CN" altLang="zh-CN" sz="2400" b="0" kern="0" dirty="0" smtClean="0">
                <a:solidFill>
                  <a:srgbClr val="3333CC"/>
                </a:solidFill>
              </a:rPr>
              <a:t>协处理器，高性能的硬件体系保证了装置可以高速并行实时计算，性能好、可靠性高。</a:t>
            </a:r>
            <a:endParaRPr lang="en-US" altLang="zh-CN" sz="2400" b="0" kern="0" dirty="0" smtClean="0">
              <a:solidFill>
                <a:srgbClr val="3333CC"/>
              </a:solidFill>
            </a:endParaRPr>
          </a:p>
        </p:txBody>
      </p:sp>
    </p:spTree>
    <p:extLst>
      <p:ext uri="{BB962C8B-B14F-4D97-AF65-F5344CB8AC3E}">
        <p14:creationId xmlns:p14="http://schemas.microsoft.com/office/powerpoint/2010/main" val="32491824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endParaRPr lang="zh-CN" altLang="en-US" smtClean="0"/>
          </a:p>
        </p:txBody>
      </p:sp>
      <p:sp>
        <p:nvSpPr>
          <p:cNvPr id="3075" name="Rectangle 3"/>
          <p:cNvSpPr>
            <a:spLocks noGrp="1" noChangeArrowheads="1"/>
          </p:cNvSpPr>
          <p:nvPr>
            <p:ph type="body" idx="1"/>
          </p:nvPr>
        </p:nvSpPr>
        <p:spPr/>
        <p:txBody>
          <a:bodyPr/>
          <a:lstStyle/>
          <a:p>
            <a:pPr eaLnBrk="1" hangingPunct="1"/>
            <a:endParaRPr lang="zh-CN" altLang="en-US" smtClean="0"/>
          </a:p>
        </p:txBody>
      </p:sp>
      <p:pic>
        <p:nvPicPr>
          <p:cNvPr id="3076" name="Picture 4" descr="中2改"/>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432925" cy="70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785938"/>
            <a:ext cx="5205413"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000375"/>
            <a:ext cx="52054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4219575"/>
            <a:ext cx="52054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350" name="Text Box 1030" descr="斜纹布"/>
          <p:cNvSpPr txBox="1">
            <a:spLocks noChangeArrowheads="1"/>
          </p:cNvSpPr>
          <p:nvPr/>
        </p:nvSpPr>
        <p:spPr bwMode="auto">
          <a:xfrm>
            <a:off x="4214813" y="1924050"/>
            <a:ext cx="4143375" cy="523875"/>
          </a:xfrm>
          <a:prstGeom prst="rect">
            <a:avLst/>
          </a:prstGeom>
          <a:noFill/>
          <a:ln w="9525">
            <a:noFill/>
            <a:miter lim="800000"/>
            <a:headEnd/>
            <a:tailEnd/>
          </a:ln>
          <a:effectLst/>
        </p:spPr>
        <p:txBody>
          <a:bodyPr>
            <a:spAutoFit/>
          </a:bodyPr>
          <a:lstStyle/>
          <a:p>
            <a:pPr marL="457200" indent="-457200">
              <a:spcBef>
                <a:spcPct val="50000"/>
              </a:spcBef>
              <a:defRPr/>
            </a:pPr>
            <a:r>
              <a:rPr kumimoji="1" lang="zh-CN" altLang="en-US" sz="2800" i="1" dirty="0" smtClean="0">
                <a:solidFill>
                  <a:srgbClr val="FF0000"/>
                </a:solidFill>
                <a:effectLst>
                  <a:outerShdw blurRad="38100" dist="38100" dir="2700000" algn="tl">
                    <a:srgbClr val="C0C0C0"/>
                  </a:outerShdw>
                </a:effectLst>
                <a:latin typeface="Times New Roman" pitchFamily="18" charset="0"/>
                <a:ea typeface="黑体" pitchFamily="2" charset="-122"/>
              </a:rPr>
              <a:t>四方公司介绍</a:t>
            </a:r>
            <a:endParaRPr kumimoji="1" lang="zh-CN" altLang="en-US" sz="2800" i="1" dirty="0">
              <a:solidFill>
                <a:srgbClr val="FF0000"/>
              </a:solidFill>
              <a:effectLst>
                <a:outerShdw blurRad="38100" dist="38100" dir="2700000" algn="tl">
                  <a:srgbClr val="C0C0C0"/>
                </a:outerShdw>
              </a:effectLst>
              <a:latin typeface="Times New Roman" pitchFamily="18" charset="0"/>
              <a:ea typeface="黑体" pitchFamily="2" charset="-122"/>
            </a:endParaRPr>
          </a:p>
        </p:txBody>
      </p:sp>
      <p:sp>
        <p:nvSpPr>
          <p:cNvPr id="2" name="Text Box 1030" descr="斜纹布"/>
          <p:cNvSpPr txBox="1">
            <a:spLocks noChangeArrowheads="1"/>
          </p:cNvSpPr>
          <p:nvPr/>
        </p:nvSpPr>
        <p:spPr bwMode="auto">
          <a:xfrm>
            <a:off x="4286250" y="3114675"/>
            <a:ext cx="4286250" cy="523875"/>
          </a:xfrm>
          <a:prstGeom prst="rect">
            <a:avLst/>
          </a:prstGeom>
          <a:noFill/>
          <a:ln w="9525">
            <a:noFill/>
            <a:miter lim="800000"/>
            <a:headEnd/>
            <a:tailEnd/>
          </a:ln>
          <a:effectLst/>
        </p:spPr>
        <p:txBody>
          <a:bodyPr>
            <a:spAutoFit/>
          </a:bodyPr>
          <a:lstStyle/>
          <a:p>
            <a:pPr marL="457200" indent="-457200">
              <a:spcBef>
                <a:spcPct val="50000"/>
              </a:spcBef>
              <a:defRPr/>
            </a:pPr>
            <a:r>
              <a:rPr kumimoji="1" lang="zh-CN" altLang="en-US" sz="2800" i="1" dirty="0" smtClean="0">
                <a:solidFill>
                  <a:srgbClr val="FF0000"/>
                </a:solidFill>
                <a:effectLst>
                  <a:outerShdw blurRad="38100" dist="38100" dir="2700000" algn="tl">
                    <a:srgbClr val="C0C0C0"/>
                  </a:outerShdw>
                </a:effectLst>
                <a:latin typeface="Times New Roman" pitchFamily="18" charset="0"/>
                <a:ea typeface="黑体" pitchFamily="2" charset="-122"/>
              </a:rPr>
              <a:t>四方励磁产品发展历程</a:t>
            </a:r>
            <a:endParaRPr kumimoji="1" lang="zh-CN" altLang="en-US" sz="2800" i="1" dirty="0">
              <a:solidFill>
                <a:srgbClr val="FF0000"/>
              </a:solidFill>
              <a:effectLst>
                <a:outerShdw blurRad="38100" dist="38100" dir="2700000" algn="tl">
                  <a:srgbClr val="C0C0C0"/>
                </a:outerShdw>
              </a:effectLst>
              <a:latin typeface="Times New Roman" pitchFamily="18" charset="0"/>
              <a:ea typeface="黑体" pitchFamily="2" charset="-122"/>
            </a:endParaRPr>
          </a:p>
        </p:txBody>
      </p:sp>
      <p:sp>
        <p:nvSpPr>
          <p:cNvPr id="3" name="Text Box 1030" descr="斜纹布"/>
          <p:cNvSpPr txBox="1">
            <a:spLocks noChangeArrowheads="1"/>
          </p:cNvSpPr>
          <p:nvPr/>
        </p:nvSpPr>
        <p:spPr bwMode="auto">
          <a:xfrm>
            <a:off x="4286250" y="4333875"/>
            <a:ext cx="4000500" cy="523875"/>
          </a:xfrm>
          <a:prstGeom prst="rect">
            <a:avLst/>
          </a:prstGeom>
          <a:noFill/>
          <a:ln w="9525">
            <a:noFill/>
            <a:miter lim="800000"/>
            <a:headEnd/>
            <a:tailEnd/>
          </a:ln>
          <a:effectLst/>
        </p:spPr>
        <p:txBody>
          <a:bodyPr>
            <a:spAutoFit/>
          </a:bodyPr>
          <a:lstStyle/>
          <a:p>
            <a:pPr marL="457200" indent="-457200">
              <a:spcBef>
                <a:spcPct val="50000"/>
              </a:spcBef>
              <a:defRPr/>
            </a:pPr>
            <a:r>
              <a:rPr kumimoji="1" lang="zh-CN" altLang="en-US" sz="2800" i="1" dirty="0">
                <a:solidFill>
                  <a:srgbClr val="FF0000"/>
                </a:solidFill>
                <a:effectLst>
                  <a:outerShdw blurRad="38100" dist="38100" dir="2700000" algn="tl">
                    <a:srgbClr val="C0C0C0"/>
                  </a:outerShdw>
                </a:effectLst>
                <a:latin typeface="Times New Roman" pitchFamily="18" charset="0"/>
                <a:ea typeface="黑体" pitchFamily="2" charset="-122"/>
              </a:rPr>
              <a:t>励磁</a:t>
            </a:r>
            <a:r>
              <a:rPr kumimoji="1" lang="zh-CN" altLang="en-US" sz="2800" i="1" dirty="0" smtClean="0">
                <a:solidFill>
                  <a:srgbClr val="FF0000"/>
                </a:solidFill>
                <a:effectLst>
                  <a:outerShdw blurRad="38100" dist="38100" dir="2700000" algn="tl">
                    <a:srgbClr val="C0C0C0"/>
                  </a:outerShdw>
                </a:effectLst>
                <a:latin typeface="Times New Roman" pitchFamily="18" charset="0"/>
                <a:ea typeface="黑体" pitchFamily="2" charset="-122"/>
              </a:rPr>
              <a:t>系统新技术</a:t>
            </a:r>
            <a:endParaRPr kumimoji="1" lang="zh-CN" altLang="en-US" sz="2800" i="1" dirty="0">
              <a:solidFill>
                <a:srgbClr val="FF0000"/>
              </a:solidFill>
              <a:effectLst>
                <a:outerShdw blurRad="38100" dist="38100" dir="2700000" algn="tl">
                  <a:srgbClr val="C0C0C0"/>
                </a:outerShdw>
              </a:effectLst>
              <a:latin typeface="Times New Roman" pitchFamily="18" charset="0"/>
              <a:ea typeface="黑体" pitchFamily="2" charset="-122"/>
            </a:endParaRPr>
          </a:p>
        </p:txBody>
      </p:sp>
      <p:sp>
        <p:nvSpPr>
          <p:cNvPr id="752642" name="Rectangle 2"/>
          <p:cNvSpPr>
            <a:spLocks noChangeArrowheads="1"/>
          </p:cNvSpPr>
          <p:nvPr/>
        </p:nvSpPr>
        <p:spPr bwMode="auto">
          <a:xfrm>
            <a:off x="468313" y="500063"/>
            <a:ext cx="8229600" cy="1143000"/>
          </a:xfrm>
          <a:prstGeom prst="rect">
            <a:avLst/>
          </a:prstGeom>
          <a:noFill/>
          <a:ln w="9525">
            <a:noFill/>
            <a:miter lim="800000"/>
            <a:headEnd/>
            <a:tailEnd/>
          </a:ln>
          <a:effectLst/>
        </p:spPr>
        <p:txBody>
          <a:bodyPr/>
          <a:lstStyle/>
          <a:p>
            <a:pPr algn="ctr">
              <a:defRPr/>
            </a:pPr>
            <a:r>
              <a:rPr lang="zh-CN" altLang="en-US" sz="4400" b="0" dirty="0">
                <a:solidFill>
                  <a:schemeClr val="tx1"/>
                </a:solidFill>
                <a:effectLst>
                  <a:outerShdw blurRad="38100" dist="38100" dir="2700000" algn="tl">
                    <a:srgbClr val="C0C0C0"/>
                  </a:outerShdw>
                </a:effectLst>
                <a:latin typeface="方正黑体简体" pitchFamily="2" charset="-122"/>
                <a:ea typeface="方正黑体简体" pitchFamily="2" charset="-122"/>
              </a:rPr>
              <a:t>主要内容</a:t>
            </a:r>
          </a:p>
        </p:txBody>
      </p:sp>
      <p:sp>
        <p:nvSpPr>
          <p:cNvPr id="5" name="矩形 4"/>
          <p:cNvSpPr/>
          <p:nvPr/>
        </p:nvSpPr>
        <p:spPr>
          <a:xfrm>
            <a:off x="2787636" y="1310821"/>
            <a:ext cx="4214843" cy="59807"/>
          </a:xfrm>
          <a:prstGeom prst="rect">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7350"/>
                                        </p:tgtEl>
                                        <p:attrNameLst>
                                          <p:attrName>style.visibility</p:attrName>
                                        </p:attrNameLst>
                                      </p:cBhvr>
                                      <p:to>
                                        <p:strVal val="visible"/>
                                      </p:to>
                                    </p:set>
                                    <p:animEffect transition="in" filter="fade">
                                      <p:cBhvr>
                                        <p:cTn id="7" dur="2000"/>
                                        <p:tgtEl>
                                          <p:spTgt spid="69735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50" grpId="0"/>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166843"/>
            <a:ext cx="8208912" cy="5262979"/>
          </a:xfrm>
          <a:prstGeom prst="rect">
            <a:avLst/>
          </a:prstGeom>
        </p:spPr>
        <p:txBody>
          <a:bodyPr wrap="square">
            <a:spAutoFit/>
          </a:bodyPr>
          <a:lstStyle/>
          <a:p>
            <a:pPr>
              <a:defRPr/>
            </a:pPr>
            <a:r>
              <a:rPr lang="zh-CN" altLang="en-US" sz="2400" dirty="0">
                <a:latin typeface="+mn-ea"/>
              </a:rPr>
              <a:t>硬件自检智能化</a:t>
            </a:r>
            <a:endParaRPr lang="en-US" altLang="zh-CN" sz="2400" dirty="0">
              <a:latin typeface="+mn-ea"/>
            </a:endParaRPr>
          </a:p>
          <a:p>
            <a:pPr marL="0" indent="0">
              <a:buNone/>
            </a:pPr>
            <a:r>
              <a:rPr lang="en-US" altLang="zh-CN" sz="2400" dirty="0"/>
              <a:t>     </a:t>
            </a:r>
            <a:r>
              <a:rPr lang="zh-CN" altLang="zh-CN" sz="2400" b="0" dirty="0"/>
              <a:t>装置内部各模块采用智能化设计，增加了开</a:t>
            </a:r>
            <a:r>
              <a:rPr lang="en-US" altLang="zh-CN" sz="2400" b="0" dirty="0"/>
              <a:t> </a:t>
            </a:r>
            <a:r>
              <a:rPr lang="zh-CN" altLang="zh-CN" sz="2400" b="0" dirty="0"/>
              <a:t>入量、开出量、模拟量和电源的在线自检，实现了装置各模块的全面实时自检。双</a:t>
            </a:r>
            <a:r>
              <a:rPr lang="en-US" altLang="zh-CN" sz="2400" b="0" dirty="0"/>
              <a:t> CPU</a:t>
            </a:r>
            <a:r>
              <a:rPr lang="zh-CN" altLang="zh-CN" sz="2400" b="0" dirty="0"/>
              <a:t>和双</a:t>
            </a:r>
            <a:r>
              <a:rPr lang="en-US" altLang="zh-CN" sz="2400" b="0" dirty="0"/>
              <a:t> A/D</a:t>
            </a:r>
            <a:r>
              <a:rPr lang="zh-CN" altLang="zh-CN" sz="2400" b="0" dirty="0"/>
              <a:t>采集，并实现了</a:t>
            </a:r>
            <a:r>
              <a:rPr lang="en-US" altLang="zh-CN" sz="2400" b="0" dirty="0"/>
              <a:t>A/D</a:t>
            </a:r>
            <a:r>
              <a:rPr lang="zh-CN" altLang="zh-CN" sz="2400" b="0" dirty="0"/>
              <a:t>的互检。开入状态经两路光隔同时采集后，才予确认和判断。对机箱内温度进行实时监测。光模块具备光功率监测，可以实时判断模块本身好坏和信号传输质量。 </a:t>
            </a:r>
          </a:p>
          <a:p>
            <a:pPr marL="0" indent="0">
              <a:buNone/>
            </a:pPr>
            <a:r>
              <a:rPr lang="en-US" altLang="zh-CN" sz="2400" b="0" dirty="0"/>
              <a:t>      </a:t>
            </a:r>
            <a:r>
              <a:rPr lang="zh-CN" altLang="zh-CN" sz="2400" b="0" dirty="0"/>
              <a:t>装置各插件上电后先进行硬件自检，包括电源、</a:t>
            </a:r>
            <a:r>
              <a:rPr lang="en-US" altLang="zh-CN" sz="2400" b="0" dirty="0"/>
              <a:t>FLASH</a:t>
            </a:r>
            <a:r>
              <a:rPr lang="zh-CN" altLang="zh-CN" sz="2400" b="0" dirty="0"/>
              <a:t>、</a:t>
            </a:r>
            <a:r>
              <a:rPr lang="en-US" altLang="zh-CN" sz="2400" b="0" dirty="0"/>
              <a:t>RAM</a:t>
            </a:r>
            <a:r>
              <a:rPr lang="zh-CN" altLang="zh-CN" sz="2400" b="0" dirty="0"/>
              <a:t>、</a:t>
            </a:r>
            <a:r>
              <a:rPr lang="en-US" altLang="zh-CN" sz="2400" b="0" dirty="0"/>
              <a:t>EEPROM</a:t>
            </a:r>
            <a:r>
              <a:rPr lang="zh-CN" altLang="zh-CN" sz="2400" b="0" dirty="0"/>
              <a:t>等硬件电路，如正常则正常启动，如有故障则会判断故障并告警。</a:t>
            </a:r>
            <a:endParaRPr lang="en-US" altLang="zh-CN" sz="2400" b="0" dirty="0">
              <a:latin typeface="+mn-ea"/>
            </a:endParaRPr>
          </a:p>
          <a:p>
            <a:pPr>
              <a:defRPr/>
            </a:pPr>
            <a:r>
              <a:rPr lang="zh-CN" altLang="en-US" sz="2400" dirty="0" smtClean="0">
                <a:latin typeface="+mn-ea"/>
              </a:rPr>
              <a:t>强大的嵌入式软件平台</a:t>
            </a:r>
            <a:endParaRPr lang="en-US" altLang="zh-CN" sz="2400" dirty="0" smtClean="0">
              <a:latin typeface="+mn-ea"/>
            </a:endParaRPr>
          </a:p>
          <a:p>
            <a:pPr>
              <a:defRPr/>
            </a:pPr>
            <a:r>
              <a:rPr lang="zh-CN" altLang="en-US" sz="2400" dirty="0" smtClean="0">
                <a:latin typeface="+mn-ea"/>
              </a:rPr>
              <a:t>支持</a:t>
            </a:r>
            <a:r>
              <a:rPr lang="zh-CN" altLang="en-US" sz="2400" dirty="0">
                <a:latin typeface="+mn-ea"/>
              </a:rPr>
              <a:t>单一端口运行</a:t>
            </a:r>
            <a:r>
              <a:rPr lang="zh-CN" altLang="en-US" sz="2400" dirty="0" smtClean="0">
                <a:latin typeface="+mn-ea"/>
              </a:rPr>
              <a:t>维护</a:t>
            </a:r>
            <a:endParaRPr lang="en-US" altLang="zh-CN" sz="2400" dirty="0" smtClean="0">
              <a:latin typeface="+mn-ea"/>
            </a:endParaRPr>
          </a:p>
          <a:p>
            <a:pPr>
              <a:defRPr/>
            </a:pPr>
            <a:endParaRPr lang="en-US" altLang="zh-CN" sz="2400" dirty="0" smtClean="0">
              <a:latin typeface="+mn-ea"/>
            </a:endParaRPr>
          </a:p>
          <a:p>
            <a:pPr>
              <a:defRPr/>
            </a:pPr>
            <a:r>
              <a:rPr lang="zh-CN" altLang="en-US" sz="2400" dirty="0" smtClean="0">
                <a:latin typeface="+mn-ea"/>
              </a:rPr>
              <a:t>目标：生命周期内</a:t>
            </a:r>
            <a:r>
              <a:rPr lang="en-US" altLang="zh-CN" sz="2400" dirty="0" smtClean="0">
                <a:latin typeface="+mn-ea"/>
              </a:rPr>
              <a:t>--</a:t>
            </a:r>
            <a:r>
              <a:rPr lang="zh-CN" altLang="en-US" sz="2400" dirty="0" smtClean="0">
                <a:latin typeface="+mn-ea"/>
              </a:rPr>
              <a:t>软件定版本、硬件不改动。</a:t>
            </a:r>
            <a:endParaRPr lang="en-US" altLang="zh-CN" sz="2400" dirty="0">
              <a:latin typeface="+mn-ea"/>
            </a:endParaRPr>
          </a:p>
        </p:txBody>
      </p:sp>
    </p:spTree>
    <p:extLst>
      <p:ext uri="{BB962C8B-B14F-4D97-AF65-F5344CB8AC3E}">
        <p14:creationId xmlns:p14="http://schemas.microsoft.com/office/powerpoint/2010/main" val="1293733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a:xfrm>
            <a:off x="539552" y="1484784"/>
            <a:ext cx="7746084" cy="516098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altLang="zh-CN" sz="2800" b="0" kern="0" dirty="0" smtClean="0">
                <a:solidFill>
                  <a:srgbClr val="3333CC"/>
                </a:solidFill>
                <a:latin typeface="+mn-ea"/>
              </a:rPr>
              <a:t>1</a:t>
            </a:r>
            <a:r>
              <a:rPr lang="zh-CN" altLang="en-US" sz="2800" b="0" kern="0" dirty="0" smtClean="0">
                <a:solidFill>
                  <a:srgbClr val="3333CC"/>
                </a:solidFill>
                <a:latin typeface="+mn-ea"/>
              </a:rPr>
              <a:t>）嵌入式系统多插件背板高速可靠数据交换技术</a:t>
            </a:r>
          </a:p>
          <a:p>
            <a:r>
              <a:rPr lang="en-US" altLang="zh-CN" sz="2800" b="0" kern="0" dirty="0" smtClean="0">
                <a:solidFill>
                  <a:srgbClr val="3333CC"/>
                </a:solidFill>
                <a:latin typeface="+mn-ea"/>
              </a:rPr>
              <a:t>2</a:t>
            </a:r>
            <a:r>
              <a:rPr lang="zh-CN" altLang="en-US" sz="2800" b="0" kern="0" dirty="0" smtClean="0">
                <a:solidFill>
                  <a:srgbClr val="3333CC"/>
                </a:solidFill>
                <a:latin typeface="+mn-ea"/>
              </a:rPr>
              <a:t>）后拔插结构的抗电磁干扰技术</a:t>
            </a:r>
          </a:p>
          <a:p>
            <a:r>
              <a:rPr lang="en-US" altLang="zh-CN" sz="2800" b="0" kern="0" dirty="0" smtClean="0">
                <a:solidFill>
                  <a:srgbClr val="3333CC"/>
                </a:solidFill>
                <a:latin typeface="+mn-ea"/>
              </a:rPr>
              <a:t>3</a:t>
            </a:r>
            <a:r>
              <a:rPr lang="zh-CN" altLang="en-US" sz="2800" b="0" kern="0" dirty="0" smtClean="0">
                <a:solidFill>
                  <a:srgbClr val="3333CC"/>
                </a:solidFill>
                <a:latin typeface="+mn-ea"/>
              </a:rPr>
              <a:t>）高性能处理器设计技术</a:t>
            </a:r>
            <a:endParaRPr lang="en-US" altLang="zh-CN" sz="2800" b="0" kern="0" dirty="0" smtClean="0">
              <a:solidFill>
                <a:srgbClr val="3333CC"/>
              </a:solidFill>
              <a:latin typeface="+mn-ea"/>
            </a:endParaRPr>
          </a:p>
          <a:p>
            <a:r>
              <a:rPr lang="en-US" altLang="zh-CN" sz="2800" b="0" kern="0" dirty="0" smtClean="0">
                <a:solidFill>
                  <a:srgbClr val="3333CC"/>
                </a:solidFill>
                <a:latin typeface="+mn-ea"/>
              </a:rPr>
              <a:t>4</a:t>
            </a:r>
            <a:r>
              <a:rPr lang="zh-CN" altLang="en-US" sz="2800" b="0" kern="0" dirty="0" smtClean="0">
                <a:solidFill>
                  <a:srgbClr val="3333CC"/>
                </a:solidFill>
                <a:latin typeface="+mn-ea"/>
              </a:rPr>
              <a:t>）基于</a:t>
            </a:r>
            <a:r>
              <a:rPr lang="en-US" altLang="zh-CN" sz="2800" b="0" kern="0" dirty="0" smtClean="0">
                <a:solidFill>
                  <a:srgbClr val="3333CC"/>
                </a:solidFill>
                <a:latin typeface="+mn-ea"/>
              </a:rPr>
              <a:t>FPGA</a:t>
            </a:r>
            <a:r>
              <a:rPr lang="zh-CN" altLang="en-US" sz="2800" b="0" kern="0" dirty="0" smtClean="0">
                <a:solidFill>
                  <a:srgbClr val="3333CC"/>
                </a:solidFill>
                <a:latin typeface="+mn-ea"/>
              </a:rPr>
              <a:t>的多通信介质综合处理技术</a:t>
            </a:r>
            <a:endParaRPr lang="en-US" altLang="zh-CN" sz="2800" b="0" kern="0" dirty="0" smtClean="0">
              <a:solidFill>
                <a:srgbClr val="3333CC"/>
              </a:solidFill>
              <a:latin typeface="+mn-ea"/>
            </a:endParaRPr>
          </a:p>
          <a:p>
            <a:r>
              <a:rPr lang="en-US" altLang="zh-CN" sz="2800" b="0" kern="0" dirty="0" smtClean="0">
                <a:solidFill>
                  <a:srgbClr val="3333CC"/>
                </a:solidFill>
                <a:latin typeface="+mn-ea"/>
              </a:rPr>
              <a:t>5</a:t>
            </a:r>
            <a:r>
              <a:rPr lang="zh-CN" altLang="en-US" sz="2800" b="0" kern="0" dirty="0" smtClean="0">
                <a:solidFill>
                  <a:srgbClr val="3333CC"/>
                </a:solidFill>
                <a:latin typeface="+mn-ea"/>
              </a:rPr>
              <a:t>）装置硬件智能状态监视技术</a:t>
            </a:r>
            <a:endParaRPr lang="en-US" altLang="zh-CN" sz="2800" b="0" kern="0" dirty="0" smtClean="0">
              <a:solidFill>
                <a:srgbClr val="3333CC"/>
              </a:solidFill>
              <a:latin typeface="+mn-ea"/>
            </a:endParaRPr>
          </a:p>
          <a:p>
            <a:r>
              <a:rPr lang="en-US" altLang="zh-CN" sz="2800" b="0" kern="0" dirty="0" smtClean="0">
                <a:solidFill>
                  <a:srgbClr val="3333CC"/>
                </a:solidFill>
                <a:latin typeface="+mn-ea"/>
              </a:rPr>
              <a:t>6</a:t>
            </a:r>
            <a:r>
              <a:rPr lang="zh-CN" altLang="en-US" sz="2800" b="0" kern="0" dirty="0" smtClean="0">
                <a:solidFill>
                  <a:srgbClr val="3333CC"/>
                </a:solidFill>
                <a:latin typeface="+mn-ea"/>
              </a:rPr>
              <a:t>）嵌入式系统的</a:t>
            </a:r>
            <a:r>
              <a:rPr lang="en-US" altLang="zh-CN" sz="2800" b="0" kern="0" dirty="0" smtClean="0">
                <a:solidFill>
                  <a:srgbClr val="3333CC"/>
                </a:solidFill>
                <a:latin typeface="+mn-ea"/>
              </a:rPr>
              <a:t>IEC61850</a:t>
            </a:r>
            <a:r>
              <a:rPr lang="zh-CN" altLang="en-US" sz="2800" b="0" kern="0" dirty="0" smtClean="0">
                <a:solidFill>
                  <a:srgbClr val="3333CC"/>
                </a:solidFill>
                <a:latin typeface="+mn-ea"/>
              </a:rPr>
              <a:t>技术</a:t>
            </a:r>
          </a:p>
          <a:p>
            <a:r>
              <a:rPr lang="en-US" altLang="zh-CN" sz="2800" b="0" kern="0" dirty="0" smtClean="0">
                <a:solidFill>
                  <a:srgbClr val="3333CC"/>
                </a:solidFill>
                <a:latin typeface="+mn-ea"/>
              </a:rPr>
              <a:t>7</a:t>
            </a:r>
            <a:r>
              <a:rPr lang="zh-CN" altLang="en-US" sz="2800" b="0" kern="0" dirty="0">
                <a:solidFill>
                  <a:srgbClr val="3333CC"/>
                </a:solidFill>
                <a:latin typeface="+mn-ea"/>
              </a:rPr>
              <a:t>）嵌入式系统单一端口运行维护技术</a:t>
            </a:r>
          </a:p>
          <a:p>
            <a:endParaRPr lang="zh-CN" altLang="en-US" sz="3000" b="0" kern="0" dirty="0" smtClean="0">
              <a:latin typeface="微软雅黑" pitchFamily="34" charset="-122"/>
              <a:ea typeface="微软雅黑" pitchFamily="34" charset="-122"/>
            </a:endParaRPr>
          </a:p>
        </p:txBody>
      </p:sp>
    </p:spTree>
    <p:extLst>
      <p:ext uri="{BB962C8B-B14F-4D97-AF65-F5344CB8AC3E}">
        <p14:creationId xmlns:p14="http://schemas.microsoft.com/office/powerpoint/2010/main" val="17753186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a:xfrm>
            <a:off x="683568" y="1652393"/>
            <a:ext cx="7746084" cy="516098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altLang="zh-CN" sz="2800" b="0" kern="0" dirty="0" smtClean="0">
                <a:solidFill>
                  <a:srgbClr val="3333CC"/>
                </a:solidFill>
                <a:latin typeface="+mn-ea"/>
              </a:rPr>
              <a:t>8</a:t>
            </a:r>
            <a:r>
              <a:rPr lang="zh-CN" altLang="en-US" sz="2800" b="0" kern="0" dirty="0" smtClean="0">
                <a:solidFill>
                  <a:srgbClr val="3333CC"/>
                </a:solidFill>
                <a:latin typeface="+mn-ea"/>
              </a:rPr>
              <a:t>）嵌入式系统可视化编程技术</a:t>
            </a:r>
          </a:p>
          <a:p>
            <a:r>
              <a:rPr lang="en-US" altLang="zh-CN" sz="2800" b="0" kern="0" dirty="0" smtClean="0">
                <a:solidFill>
                  <a:srgbClr val="3333CC"/>
                </a:solidFill>
                <a:latin typeface="+mn-ea"/>
              </a:rPr>
              <a:t>9</a:t>
            </a:r>
            <a:r>
              <a:rPr lang="zh-CN" altLang="en-US" sz="2800" b="0" kern="0" dirty="0" smtClean="0">
                <a:solidFill>
                  <a:srgbClr val="3333CC"/>
                </a:solidFill>
                <a:latin typeface="+mn-ea"/>
              </a:rPr>
              <a:t>）基于可视化编程技术的功能模块管理体系</a:t>
            </a:r>
          </a:p>
          <a:p>
            <a:r>
              <a:rPr lang="en-US" altLang="zh-CN" sz="2800" b="0" kern="0" dirty="0" smtClean="0">
                <a:solidFill>
                  <a:srgbClr val="3333CC"/>
                </a:solidFill>
                <a:latin typeface="+mn-ea"/>
              </a:rPr>
              <a:t>10</a:t>
            </a:r>
            <a:r>
              <a:rPr lang="zh-CN" altLang="en-US" sz="2800" b="0" kern="0" dirty="0" smtClean="0">
                <a:solidFill>
                  <a:srgbClr val="3333CC"/>
                </a:solidFill>
                <a:latin typeface="+mn-ea"/>
              </a:rPr>
              <a:t>）后插拔结构对维护使用方便性的提升方案</a:t>
            </a:r>
          </a:p>
          <a:p>
            <a:r>
              <a:rPr lang="en-US" altLang="zh-CN" sz="2800" b="0" kern="0" dirty="0" smtClean="0">
                <a:solidFill>
                  <a:srgbClr val="3333CC"/>
                </a:solidFill>
                <a:latin typeface="+mn-ea"/>
              </a:rPr>
              <a:t>11</a:t>
            </a:r>
            <a:r>
              <a:rPr lang="zh-CN" altLang="en-US" sz="2800" b="0" kern="0" dirty="0" smtClean="0">
                <a:solidFill>
                  <a:srgbClr val="3333CC"/>
                </a:solidFill>
                <a:latin typeface="+mn-ea"/>
              </a:rPr>
              <a:t>）保护电力电子模块技术规范（避免设计和划分模块的随意性）</a:t>
            </a:r>
          </a:p>
          <a:p>
            <a:r>
              <a:rPr lang="en-US" altLang="zh-CN" sz="2800" b="0" kern="0" dirty="0" smtClean="0">
                <a:solidFill>
                  <a:srgbClr val="3333CC"/>
                </a:solidFill>
                <a:latin typeface="+mn-ea"/>
              </a:rPr>
              <a:t>12</a:t>
            </a:r>
            <a:r>
              <a:rPr lang="zh-CN" altLang="en-US" sz="2800" b="0" kern="0" dirty="0" smtClean="0">
                <a:solidFill>
                  <a:srgbClr val="3333CC"/>
                </a:solidFill>
                <a:latin typeface="+mn-ea"/>
              </a:rPr>
              <a:t>）嵌入式可视化编程系统仿真调试技术</a:t>
            </a:r>
            <a:endParaRPr lang="en-US" altLang="zh-CN" sz="2800" b="0" kern="0" dirty="0" smtClean="0">
              <a:solidFill>
                <a:srgbClr val="3333CC"/>
              </a:solidFill>
              <a:latin typeface="+mn-ea"/>
            </a:endParaRPr>
          </a:p>
          <a:p>
            <a:r>
              <a:rPr lang="en-US" altLang="zh-CN" sz="2800" b="0" kern="0" dirty="0" smtClean="0">
                <a:solidFill>
                  <a:srgbClr val="3333CC"/>
                </a:solidFill>
                <a:latin typeface="+mn-ea"/>
              </a:rPr>
              <a:t>13</a:t>
            </a:r>
            <a:r>
              <a:rPr lang="zh-CN" altLang="en-US" sz="2800" b="0" kern="0" dirty="0">
                <a:solidFill>
                  <a:srgbClr val="3333CC"/>
                </a:solidFill>
                <a:latin typeface="+mn-ea"/>
              </a:rPr>
              <a:t>）嵌入式系统人机交互支撑平台</a:t>
            </a:r>
            <a:r>
              <a:rPr lang="zh-CN" altLang="en-US" sz="2800" b="0" kern="0" dirty="0" smtClean="0">
                <a:solidFill>
                  <a:srgbClr val="3333CC"/>
                </a:solidFill>
                <a:latin typeface="+mn-ea"/>
              </a:rPr>
              <a:t>技术</a:t>
            </a:r>
            <a:endParaRPr lang="zh-CN" altLang="en-US" sz="3000" b="0" kern="0" dirty="0" smtClean="0">
              <a:latin typeface="微软雅黑" pitchFamily="34" charset="-122"/>
              <a:ea typeface="微软雅黑" pitchFamily="34" charset="-122"/>
            </a:endParaRPr>
          </a:p>
        </p:txBody>
      </p:sp>
    </p:spTree>
    <p:extLst>
      <p:ext uri="{BB962C8B-B14F-4D97-AF65-F5344CB8AC3E}">
        <p14:creationId xmlns:p14="http://schemas.microsoft.com/office/powerpoint/2010/main" val="37191805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p:cNvGraphicFramePr>
            <a:graphicFrameLocks noChangeAspect="1"/>
          </p:cNvGraphicFramePr>
          <p:nvPr>
            <p:extLst>
              <p:ext uri="{D42A27DB-BD31-4B8C-83A1-F6EECF244321}">
                <p14:modId xmlns:p14="http://schemas.microsoft.com/office/powerpoint/2010/main" val="3923466156"/>
              </p:ext>
            </p:extLst>
          </p:nvPr>
        </p:nvGraphicFramePr>
        <p:xfrm>
          <a:off x="107504" y="1340768"/>
          <a:ext cx="9001000" cy="5328592"/>
        </p:xfrm>
        <a:graphic>
          <a:graphicData uri="http://schemas.openxmlformats.org/presentationml/2006/ole">
            <mc:AlternateContent xmlns:mc="http://schemas.openxmlformats.org/markup-compatibility/2006">
              <mc:Choice xmlns:v="urn:schemas-microsoft-com:vml" Requires="v">
                <p:oleObj spid="_x0000_s30730" name="Visio" r:id="rId3" imgW="12634658" imgH="9394650" progId="Visio.Drawing.11">
                  <p:embed/>
                </p:oleObj>
              </mc:Choice>
              <mc:Fallback>
                <p:oleObj name="Visio" r:id="rId3" imgW="12634658" imgH="9394650" progId="Visio.Drawing.11">
                  <p:embed/>
                  <p:pic>
                    <p:nvPicPr>
                      <p:cNvPr id="0" name="Object 1"/>
                      <p:cNvPicPr>
                        <a:picLocks noChangeAspect="1" noChangeArrowheads="1"/>
                      </p:cNvPicPr>
                      <p:nvPr/>
                    </p:nvPicPr>
                    <p:blipFill>
                      <a:blip r:embed="rId4"/>
                      <a:srcRect/>
                      <a:stretch>
                        <a:fillRect/>
                      </a:stretch>
                    </p:blipFill>
                    <p:spPr bwMode="auto">
                      <a:xfrm>
                        <a:off x="107504" y="1340768"/>
                        <a:ext cx="9001000" cy="5328592"/>
                      </a:xfrm>
                      <a:prstGeom prst="rect">
                        <a:avLst/>
                      </a:prstGeom>
                      <a:noFill/>
                    </p:spPr>
                  </p:pic>
                </p:oleObj>
              </mc:Fallback>
            </mc:AlternateContent>
          </a:graphicData>
        </a:graphic>
      </p:graphicFrame>
    </p:spTree>
    <p:extLst>
      <p:ext uri="{BB962C8B-B14F-4D97-AF65-F5344CB8AC3E}">
        <p14:creationId xmlns:p14="http://schemas.microsoft.com/office/powerpoint/2010/main" val="10982439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31746" name="Picture 2" descr="QQ截图201309241413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27175"/>
            <a:ext cx="8784975" cy="456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801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3277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8568952"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5958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Text Box 1028"/>
          <p:cNvSpPr>
            <a:spLocks noChangeArrowheads="1"/>
          </p:cNvSpPr>
          <p:nvPr/>
        </p:nvSpPr>
        <p:spPr bwMode="auto">
          <a:xfrm>
            <a:off x="3358357" y="1954213"/>
            <a:ext cx="567372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1pPr>
            <a:lvl2pPr marL="4572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2pPr>
            <a:lvl3pPr marL="9144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3pPr>
            <a:lvl4pPr marL="13716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4pPr>
            <a:lvl5pPr marL="18288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5pPr>
            <a:lvl6pPr marL="2286000" algn="l" defTabSz="914400" rtl="0" eaLnBrk="1" latinLnBrk="0" hangingPunct="1">
              <a:defRPr b="1" kern="1200">
                <a:solidFill>
                  <a:srgbClr val="0000FF"/>
                </a:solidFill>
                <a:latin typeface="Tahoma" pitchFamily="34" charset="0"/>
                <a:ea typeface="宋体" pitchFamily="2" charset="-122"/>
                <a:cs typeface="+mn-cs"/>
              </a:defRPr>
            </a:lvl6pPr>
            <a:lvl7pPr marL="2743200" algn="l" defTabSz="914400" rtl="0" eaLnBrk="1" latinLnBrk="0" hangingPunct="1">
              <a:defRPr b="1" kern="1200">
                <a:solidFill>
                  <a:srgbClr val="0000FF"/>
                </a:solidFill>
                <a:latin typeface="Tahoma" pitchFamily="34" charset="0"/>
                <a:ea typeface="宋体" pitchFamily="2" charset="-122"/>
                <a:cs typeface="+mn-cs"/>
              </a:defRPr>
            </a:lvl7pPr>
            <a:lvl8pPr marL="3200400" algn="l" defTabSz="914400" rtl="0" eaLnBrk="1" latinLnBrk="0" hangingPunct="1">
              <a:defRPr b="1" kern="1200">
                <a:solidFill>
                  <a:srgbClr val="0000FF"/>
                </a:solidFill>
                <a:latin typeface="Tahoma" pitchFamily="34" charset="0"/>
                <a:ea typeface="宋体" pitchFamily="2" charset="-122"/>
                <a:cs typeface="+mn-cs"/>
              </a:defRPr>
            </a:lvl8pPr>
            <a:lvl9pPr marL="3657600" algn="l" defTabSz="914400" rtl="0" eaLnBrk="1" latinLnBrk="0" hangingPunct="1">
              <a:defRPr b="1" kern="1200">
                <a:solidFill>
                  <a:srgbClr val="0000FF"/>
                </a:solidFill>
                <a:latin typeface="Tahoma" pitchFamily="34" charset="0"/>
                <a:ea typeface="宋体" pitchFamily="2" charset="-122"/>
                <a:cs typeface="+mn-cs"/>
              </a:defRPr>
            </a:lvl9pPr>
          </a:lstStyle>
          <a:p>
            <a:pPr>
              <a:lnSpc>
                <a:spcPct val="150000"/>
              </a:lnSpc>
              <a:spcBef>
                <a:spcPct val="0"/>
              </a:spcBef>
              <a:buFontTx/>
              <a:buNone/>
            </a:pPr>
            <a:r>
              <a:rPr lang="zh-CN" altLang="en-US" sz="2000" dirty="0">
                <a:solidFill>
                  <a:srgbClr val="0000FF"/>
                </a:solidFill>
                <a:latin typeface="Tahoma" pitchFamily="34" charset="0"/>
              </a:rPr>
              <a:t>额定输入电压：</a:t>
            </a:r>
            <a:r>
              <a:rPr lang="en-US" altLang="zh-CN" sz="2000" dirty="0">
                <a:solidFill>
                  <a:srgbClr val="0000FF"/>
                </a:solidFill>
                <a:latin typeface="Tahoma" pitchFamily="34" charset="0"/>
              </a:rPr>
              <a:t>	       1350Vrms</a:t>
            </a:r>
          </a:p>
          <a:p>
            <a:pPr>
              <a:lnSpc>
                <a:spcPct val="150000"/>
              </a:lnSpc>
              <a:spcBef>
                <a:spcPct val="0"/>
              </a:spcBef>
              <a:buFontTx/>
              <a:buNone/>
            </a:pPr>
            <a:r>
              <a:rPr lang="zh-CN" altLang="en-US" sz="2000" dirty="0">
                <a:solidFill>
                  <a:srgbClr val="0000FF"/>
                </a:solidFill>
                <a:latin typeface="Tahoma" pitchFamily="34" charset="0"/>
              </a:rPr>
              <a:t>整流柜绝缘水平：    </a:t>
            </a:r>
            <a:r>
              <a:rPr lang="en-US" altLang="zh-CN" sz="2000" dirty="0">
                <a:solidFill>
                  <a:srgbClr val="0000FF"/>
                </a:solidFill>
                <a:latin typeface="Tahoma" pitchFamily="34" charset="0"/>
              </a:rPr>
              <a:t>3.3kV</a:t>
            </a:r>
            <a:r>
              <a:rPr lang="zh-CN" altLang="en-US" sz="2000" dirty="0">
                <a:solidFill>
                  <a:srgbClr val="0000FF"/>
                </a:solidFill>
                <a:latin typeface="Tahoma" pitchFamily="34" charset="0"/>
              </a:rPr>
              <a:t>极间</a:t>
            </a:r>
            <a:r>
              <a:rPr lang="en-US" altLang="zh-CN" sz="2000" dirty="0">
                <a:solidFill>
                  <a:srgbClr val="0000FF"/>
                </a:solidFill>
                <a:latin typeface="Tahoma" pitchFamily="34" charset="0"/>
              </a:rPr>
              <a:t>/5.0kV</a:t>
            </a:r>
            <a:r>
              <a:rPr lang="zh-CN" altLang="en-US" sz="2000" dirty="0">
                <a:solidFill>
                  <a:srgbClr val="0000FF"/>
                </a:solidFill>
                <a:latin typeface="Tahoma" pitchFamily="34" charset="0"/>
              </a:rPr>
              <a:t>对地</a:t>
            </a:r>
            <a:endParaRPr lang="en-US" altLang="zh-CN" sz="2000" dirty="0">
              <a:solidFill>
                <a:srgbClr val="0000FF"/>
              </a:solidFill>
              <a:latin typeface="Tahoma" pitchFamily="34" charset="0"/>
            </a:endParaRPr>
          </a:p>
          <a:p>
            <a:pPr>
              <a:lnSpc>
                <a:spcPct val="150000"/>
              </a:lnSpc>
              <a:spcBef>
                <a:spcPct val="0"/>
              </a:spcBef>
              <a:buFontTx/>
              <a:buNone/>
            </a:pPr>
            <a:r>
              <a:rPr lang="zh-CN" altLang="en-US" sz="2000" dirty="0">
                <a:solidFill>
                  <a:srgbClr val="0000FF"/>
                </a:solidFill>
                <a:latin typeface="Tahoma" pitchFamily="34" charset="0"/>
              </a:rPr>
              <a:t>单桥额定输出电流： </a:t>
            </a:r>
            <a:r>
              <a:rPr lang="en-US" altLang="zh-CN" sz="2000" dirty="0" smtClean="0">
                <a:solidFill>
                  <a:srgbClr val="0000FF"/>
                </a:solidFill>
                <a:latin typeface="Tahoma" pitchFamily="34" charset="0"/>
              </a:rPr>
              <a:t>2000A/3000A</a:t>
            </a:r>
            <a:r>
              <a:rPr lang="zh-CN" altLang="en-US" sz="2000" dirty="0" smtClean="0">
                <a:solidFill>
                  <a:srgbClr val="0000FF"/>
                </a:solidFill>
                <a:latin typeface="Tahoma" pitchFamily="34" charset="0"/>
              </a:rPr>
              <a:t>（</a:t>
            </a:r>
            <a:r>
              <a:rPr lang="zh-CN" altLang="en-US" sz="2000" dirty="0">
                <a:solidFill>
                  <a:srgbClr val="0000FF"/>
                </a:solidFill>
                <a:latin typeface="Tahoma" pitchFamily="34" charset="0"/>
              </a:rPr>
              <a:t>长期）</a:t>
            </a:r>
          </a:p>
          <a:p>
            <a:pPr>
              <a:lnSpc>
                <a:spcPct val="150000"/>
              </a:lnSpc>
              <a:spcBef>
                <a:spcPct val="0"/>
              </a:spcBef>
              <a:buFontTx/>
              <a:buNone/>
            </a:pPr>
            <a:r>
              <a:rPr lang="zh-CN" altLang="en-US" sz="2000" dirty="0">
                <a:solidFill>
                  <a:srgbClr val="0000FF"/>
                </a:solidFill>
                <a:latin typeface="Tahoma" pitchFamily="34" charset="0"/>
              </a:rPr>
              <a:t>单桥强励输出能力： </a:t>
            </a:r>
            <a:r>
              <a:rPr lang="en-US" altLang="zh-CN" sz="2000" dirty="0" smtClean="0">
                <a:solidFill>
                  <a:srgbClr val="0000FF"/>
                </a:solidFill>
                <a:latin typeface="Tahoma" pitchFamily="34" charset="0"/>
              </a:rPr>
              <a:t>3500A/5000A</a:t>
            </a:r>
            <a:r>
              <a:rPr lang="zh-CN" altLang="en-US" sz="2000" dirty="0" smtClean="0">
                <a:solidFill>
                  <a:srgbClr val="0000FF"/>
                </a:solidFill>
                <a:latin typeface="Tahoma" pitchFamily="34" charset="0"/>
              </a:rPr>
              <a:t>（</a:t>
            </a:r>
            <a:r>
              <a:rPr lang="en-US" altLang="zh-CN" sz="2000" dirty="0">
                <a:solidFill>
                  <a:srgbClr val="0000FF"/>
                </a:solidFill>
                <a:latin typeface="Tahoma" pitchFamily="34" charset="0"/>
              </a:rPr>
              <a:t>20s</a:t>
            </a:r>
            <a:r>
              <a:rPr lang="zh-CN" altLang="en-US" sz="2000" dirty="0">
                <a:solidFill>
                  <a:srgbClr val="0000FF"/>
                </a:solidFill>
                <a:latin typeface="Tahoma" pitchFamily="34" charset="0"/>
              </a:rPr>
              <a:t>）</a:t>
            </a:r>
          </a:p>
          <a:p>
            <a:pPr>
              <a:lnSpc>
                <a:spcPct val="150000"/>
              </a:lnSpc>
              <a:spcBef>
                <a:spcPct val="0"/>
              </a:spcBef>
              <a:buFont typeface="Arial" charset="0"/>
              <a:buNone/>
            </a:pPr>
            <a:r>
              <a:rPr lang="en-US" altLang="zh-CN" sz="2000" dirty="0" smtClean="0">
                <a:solidFill>
                  <a:srgbClr val="0000FF"/>
                </a:solidFill>
                <a:latin typeface="Tahoma" pitchFamily="34" charset="0"/>
              </a:rPr>
              <a:t>4</a:t>
            </a:r>
            <a:r>
              <a:rPr lang="zh-CN" altLang="en-US" sz="2000" dirty="0" smtClean="0">
                <a:solidFill>
                  <a:srgbClr val="0000FF"/>
                </a:solidFill>
                <a:latin typeface="Tahoma" pitchFamily="34" charset="0"/>
              </a:rPr>
              <a:t>柜</a:t>
            </a:r>
            <a:r>
              <a:rPr lang="zh-CN" altLang="en-US" sz="2000" dirty="0">
                <a:solidFill>
                  <a:srgbClr val="0000FF"/>
                </a:solidFill>
                <a:latin typeface="Tahoma" pitchFamily="34" charset="0"/>
              </a:rPr>
              <a:t>系统输出电流：  </a:t>
            </a:r>
            <a:r>
              <a:rPr lang="en-US" altLang="zh-CN" sz="2000" dirty="0" smtClean="0">
                <a:solidFill>
                  <a:srgbClr val="0000FF"/>
                </a:solidFill>
                <a:latin typeface="Tahoma" pitchFamily="34" charset="0"/>
              </a:rPr>
              <a:t>4</a:t>
            </a:r>
            <a:r>
              <a:rPr lang="zh-CN" altLang="en-US" sz="2000" dirty="0" smtClean="0">
                <a:solidFill>
                  <a:srgbClr val="0000FF"/>
                </a:solidFill>
                <a:latin typeface="Tahoma" pitchFamily="34" charset="0"/>
              </a:rPr>
              <a:t>×</a:t>
            </a:r>
            <a:r>
              <a:rPr lang="en-US" altLang="zh-CN" sz="2000" dirty="0" smtClean="0">
                <a:solidFill>
                  <a:srgbClr val="0000FF"/>
                </a:solidFill>
                <a:latin typeface="Tahoma" pitchFamily="34" charset="0"/>
              </a:rPr>
              <a:t>3000A</a:t>
            </a:r>
            <a:endParaRPr lang="zh-CN" altLang="en-US" sz="2000" dirty="0">
              <a:solidFill>
                <a:srgbClr val="0000FF"/>
              </a:solidFill>
              <a:latin typeface="Tahoma" pitchFamily="34" charset="0"/>
            </a:endParaRPr>
          </a:p>
          <a:p>
            <a:pPr>
              <a:lnSpc>
                <a:spcPct val="150000"/>
              </a:lnSpc>
              <a:spcBef>
                <a:spcPct val="0"/>
              </a:spcBef>
              <a:buFont typeface="Arial" charset="0"/>
              <a:buNone/>
            </a:pPr>
            <a:r>
              <a:rPr lang="en-US" altLang="zh-CN" sz="2000" dirty="0" smtClean="0">
                <a:solidFill>
                  <a:srgbClr val="0000FF"/>
                </a:solidFill>
                <a:latin typeface="Tahoma" pitchFamily="34" charset="0"/>
              </a:rPr>
              <a:t>4</a:t>
            </a:r>
            <a:r>
              <a:rPr lang="zh-CN" altLang="en-US" sz="2000" dirty="0" smtClean="0">
                <a:solidFill>
                  <a:srgbClr val="0000FF"/>
                </a:solidFill>
                <a:latin typeface="Tahoma" pitchFamily="34" charset="0"/>
              </a:rPr>
              <a:t>柜</a:t>
            </a:r>
            <a:r>
              <a:rPr lang="zh-CN" altLang="en-US" sz="2000" dirty="0">
                <a:solidFill>
                  <a:srgbClr val="0000FF"/>
                </a:solidFill>
                <a:latin typeface="Tahoma" pitchFamily="34" charset="0"/>
              </a:rPr>
              <a:t>系统均流系数：  ≥</a:t>
            </a:r>
            <a:r>
              <a:rPr lang="en-US" altLang="zh-CN" sz="2000" dirty="0">
                <a:solidFill>
                  <a:srgbClr val="0000FF"/>
                </a:solidFill>
                <a:latin typeface="Tahoma" pitchFamily="34" charset="0"/>
              </a:rPr>
              <a:t>0.90</a:t>
            </a:r>
            <a:r>
              <a:rPr lang="zh-CN" altLang="en-US" sz="2000" dirty="0">
                <a:solidFill>
                  <a:srgbClr val="0000FF"/>
                </a:solidFill>
                <a:latin typeface="Tahoma" pitchFamily="34" charset="0"/>
              </a:rPr>
              <a:t>（智能均流</a:t>
            </a:r>
            <a:r>
              <a:rPr lang="en-US" altLang="zh-CN" sz="2000" dirty="0">
                <a:solidFill>
                  <a:srgbClr val="0000FF"/>
                </a:solidFill>
                <a:latin typeface="Tahoma" pitchFamily="34" charset="0"/>
              </a:rPr>
              <a:t>0.98</a:t>
            </a:r>
            <a:r>
              <a:rPr lang="zh-CN" altLang="en-US" sz="2000" dirty="0">
                <a:solidFill>
                  <a:srgbClr val="0000FF"/>
                </a:solidFill>
                <a:latin typeface="Tahoma" pitchFamily="34" charset="0"/>
              </a:rPr>
              <a:t>）</a:t>
            </a:r>
            <a:endParaRPr lang="en-US" altLang="zh-CN" sz="2000" dirty="0">
              <a:solidFill>
                <a:srgbClr val="0000FF"/>
              </a:solidFill>
              <a:latin typeface="Tahoma" pitchFamily="34" charset="0"/>
            </a:endParaRPr>
          </a:p>
          <a:p>
            <a:pPr>
              <a:lnSpc>
                <a:spcPct val="150000"/>
              </a:lnSpc>
              <a:spcBef>
                <a:spcPct val="0"/>
              </a:spcBef>
              <a:buFont typeface="Arial" charset="0"/>
              <a:buNone/>
            </a:pPr>
            <a:r>
              <a:rPr lang="zh-CN" altLang="en-US" sz="2000" dirty="0">
                <a:solidFill>
                  <a:srgbClr val="0000FF"/>
                </a:solidFill>
                <a:latin typeface="Tahoma" pitchFamily="34" charset="0"/>
              </a:rPr>
              <a:t>高压小电流试验：    </a:t>
            </a:r>
            <a:r>
              <a:rPr lang="en-US" altLang="zh-CN" sz="2000" dirty="0">
                <a:solidFill>
                  <a:srgbClr val="0000FF"/>
                </a:solidFill>
                <a:latin typeface="Tahoma" pitchFamily="34" charset="0"/>
              </a:rPr>
              <a:t>1.5</a:t>
            </a:r>
            <a:r>
              <a:rPr lang="zh-CN" altLang="en-US" sz="2000" dirty="0">
                <a:solidFill>
                  <a:srgbClr val="0000FF"/>
                </a:solidFill>
                <a:latin typeface="Tahoma" pitchFamily="34" charset="0"/>
              </a:rPr>
              <a:t>倍长期</a:t>
            </a:r>
            <a:endParaRPr lang="en-US" altLang="zh-CN" sz="2000" dirty="0">
              <a:solidFill>
                <a:srgbClr val="0000FF"/>
              </a:solidFill>
              <a:latin typeface="Tahoma" pitchFamily="34" charset="0"/>
            </a:endParaRPr>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0182" y="547688"/>
            <a:ext cx="51482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30"/>
          <p:cNvSpPr>
            <a:spLocks noChangeArrowheads="1"/>
          </p:cNvSpPr>
          <p:nvPr/>
        </p:nvSpPr>
        <p:spPr bwMode="auto">
          <a:xfrm>
            <a:off x="4926807" y="1123951"/>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1pPr>
            <a:lvl2pPr marL="4572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2pPr>
            <a:lvl3pPr marL="9144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3pPr>
            <a:lvl4pPr marL="13716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4pPr>
            <a:lvl5pPr marL="18288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5pPr>
            <a:lvl6pPr marL="2286000" algn="l" defTabSz="914400" rtl="0" eaLnBrk="1" latinLnBrk="0" hangingPunct="1">
              <a:defRPr b="1" kern="1200">
                <a:solidFill>
                  <a:srgbClr val="0000FF"/>
                </a:solidFill>
                <a:latin typeface="Tahoma" pitchFamily="34" charset="0"/>
                <a:ea typeface="宋体" pitchFamily="2" charset="-122"/>
                <a:cs typeface="+mn-cs"/>
              </a:defRPr>
            </a:lvl6pPr>
            <a:lvl7pPr marL="2743200" algn="l" defTabSz="914400" rtl="0" eaLnBrk="1" latinLnBrk="0" hangingPunct="1">
              <a:defRPr b="1" kern="1200">
                <a:solidFill>
                  <a:srgbClr val="0000FF"/>
                </a:solidFill>
                <a:latin typeface="Tahoma" pitchFamily="34" charset="0"/>
                <a:ea typeface="宋体" pitchFamily="2" charset="-122"/>
                <a:cs typeface="+mn-cs"/>
              </a:defRPr>
            </a:lvl7pPr>
            <a:lvl8pPr marL="3200400" algn="l" defTabSz="914400" rtl="0" eaLnBrk="1" latinLnBrk="0" hangingPunct="1">
              <a:defRPr b="1" kern="1200">
                <a:solidFill>
                  <a:srgbClr val="0000FF"/>
                </a:solidFill>
                <a:latin typeface="Tahoma" pitchFamily="34" charset="0"/>
                <a:ea typeface="宋体" pitchFamily="2" charset="-122"/>
                <a:cs typeface="+mn-cs"/>
              </a:defRPr>
            </a:lvl8pPr>
            <a:lvl9pPr marL="3657600" algn="l" defTabSz="914400" rtl="0" eaLnBrk="1" latinLnBrk="0" hangingPunct="1">
              <a:defRPr b="1" kern="1200">
                <a:solidFill>
                  <a:srgbClr val="0000FF"/>
                </a:solidFill>
                <a:latin typeface="Tahoma" pitchFamily="34" charset="0"/>
                <a:ea typeface="宋体" pitchFamily="2" charset="-122"/>
                <a:cs typeface="+mn-cs"/>
              </a:defRPr>
            </a:lvl9pPr>
          </a:lstStyle>
          <a:p>
            <a:pPr>
              <a:spcBef>
                <a:spcPct val="50000"/>
              </a:spcBef>
              <a:buFontTx/>
              <a:buNone/>
            </a:pPr>
            <a:r>
              <a:rPr lang="zh-CN" altLang="en-US" sz="1800" dirty="0" smtClean="0">
                <a:solidFill>
                  <a:srgbClr val="FF9900"/>
                </a:solidFill>
                <a:latin typeface="Tahoma" pitchFamily="34" charset="0"/>
                <a:ea typeface="黑体" pitchFamily="49" charset="-122"/>
              </a:rPr>
              <a:t>整流柜主要</a:t>
            </a:r>
            <a:r>
              <a:rPr lang="zh-CN" altLang="en-US" sz="1800" dirty="0">
                <a:solidFill>
                  <a:srgbClr val="FF9900"/>
                </a:solidFill>
                <a:latin typeface="Tahoma" pitchFamily="34" charset="0"/>
                <a:ea typeface="黑体" pitchFamily="49" charset="-122"/>
              </a:rPr>
              <a:t>电气性能</a:t>
            </a:r>
            <a:endParaRPr lang="zh-CN" altLang="en-US" sz="2400" dirty="0">
              <a:solidFill>
                <a:srgbClr val="FF9900"/>
              </a:solidFill>
              <a:latin typeface="Tahoma" pitchFamily="34" charset="0"/>
              <a:ea typeface="黑体" pitchFamily="49" charset="-122"/>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 y="611188"/>
            <a:ext cx="2351087" cy="267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7" y="2968626"/>
            <a:ext cx="2362200" cy="3341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59157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Text Box 1028"/>
          <p:cNvSpPr>
            <a:spLocks noChangeArrowheads="1"/>
          </p:cNvSpPr>
          <p:nvPr/>
        </p:nvSpPr>
        <p:spPr bwMode="auto">
          <a:xfrm>
            <a:off x="1153319" y="2204864"/>
            <a:ext cx="4498801"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1pPr>
            <a:lvl2pPr marL="4572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2pPr>
            <a:lvl3pPr marL="9144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3pPr>
            <a:lvl4pPr marL="13716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4pPr>
            <a:lvl5pPr marL="18288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5pPr>
            <a:lvl6pPr marL="2286000" algn="l" defTabSz="914400" rtl="0" eaLnBrk="1" latinLnBrk="0" hangingPunct="1">
              <a:defRPr b="1" kern="1200">
                <a:solidFill>
                  <a:srgbClr val="0000FF"/>
                </a:solidFill>
                <a:latin typeface="Tahoma" pitchFamily="34" charset="0"/>
                <a:ea typeface="宋体" pitchFamily="2" charset="-122"/>
                <a:cs typeface="+mn-cs"/>
              </a:defRPr>
            </a:lvl6pPr>
            <a:lvl7pPr marL="2743200" algn="l" defTabSz="914400" rtl="0" eaLnBrk="1" latinLnBrk="0" hangingPunct="1">
              <a:defRPr b="1" kern="1200">
                <a:solidFill>
                  <a:srgbClr val="0000FF"/>
                </a:solidFill>
                <a:latin typeface="Tahoma" pitchFamily="34" charset="0"/>
                <a:ea typeface="宋体" pitchFamily="2" charset="-122"/>
                <a:cs typeface="+mn-cs"/>
              </a:defRPr>
            </a:lvl7pPr>
            <a:lvl8pPr marL="3200400" algn="l" defTabSz="914400" rtl="0" eaLnBrk="1" latinLnBrk="0" hangingPunct="1">
              <a:defRPr b="1" kern="1200">
                <a:solidFill>
                  <a:srgbClr val="0000FF"/>
                </a:solidFill>
                <a:latin typeface="Tahoma" pitchFamily="34" charset="0"/>
                <a:ea typeface="宋体" pitchFamily="2" charset="-122"/>
                <a:cs typeface="+mn-cs"/>
              </a:defRPr>
            </a:lvl8pPr>
            <a:lvl9pPr marL="3657600" algn="l" defTabSz="914400" rtl="0" eaLnBrk="1" latinLnBrk="0" hangingPunct="1">
              <a:defRPr b="1" kern="1200">
                <a:solidFill>
                  <a:srgbClr val="0000FF"/>
                </a:solidFill>
                <a:latin typeface="Tahoma" pitchFamily="34" charset="0"/>
                <a:ea typeface="宋体" pitchFamily="2" charset="-122"/>
                <a:cs typeface="+mn-cs"/>
              </a:defRPr>
            </a:lvl9pPr>
          </a:lstStyle>
          <a:p>
            <a:pPr>
              <a:lnSpc>
                <a:spcPct val="150000"/>
              </a:lnSpc>
              <a:spcBef>
                <a:spcPct val="0"/>
              </a:spcBef>
              <a:buFontTx/>
              <a:buNone/>
            </a:pPr>
            <a:r>
              <a:rPr lang="en-US" altLang="zh-CN" sz="2000" dirty="0" smtClean="0">
                <a:solidFill>
                  <a:srgbClr val="0000FF"/>
                </a:solidFill>
                <a:latin typeface="Tahoma" pitchFamily="34" charset="0"/>
              </a:rPr>
              <a:t>1</a:t>
            </a:r>
            <a:r>
              <a:rPr lang="zh-CN" altLang="en-US" sz="2000" dirty="0" smtClean="0">
                <a:solidFill>
                  <a:srgbClr val="0000FF"/>
                </a:solidFill>
                <a:latin typeface="Tahoma" pitchFamily="34" charset="0"/>
              </a:rPr>
              <a:t>、完全冗余的双风机系统</a:t>
            </a:r>
            <a:endParaRPr lang="en-US" altLang="zh-CN" sz="2000" dirty="0" smtClean="0">
              <a:solidFill>
                <a:srgbClr val="0000FF"/>
              </a:solidFill>
              <a:latin typeface="Tahoma" pitchFamily="34" charset="0"/>
            </a:endParaRPr>
          </a:p>
          <a:p>
            <a:pPr>
              <a:lnSpc>
                <a:spcPct val="150000"/>
              </a:lnSpc>
              <a:spcBef>
                <a:spcPct val="0"/>
              </a:spcBef>
              <a:buFontTx/>
              <a:buNone/>
            </a:pPr>
            <a:r>
              <a:rPr lang="en-US" altLang="zh-CN" sz="2000" dirty="0" smtClean="0"/>
              <a:t>2</a:t>
            </a:r>
            <a:r>
              <a:rPr lang="zh-CN" altLang="en-US" sz="2000" dirty="0" smtClean="0"/>
              <a:t>、完善的过电压吸收回路</a:t>
            </a:r>
            <a:endParaRPr lang="en-US" altLang="zh-CN" sz="2000" dirty="0" smtClean="0"/>
          </a:p>
          <a:p>
            <a:pPr>
              <a:lnSpc>
                <a:spcPct val="150000"/>
              </a:lnSpc>
              <a:spcBef>
                <a:spcPct val="0"/>
              </a:spcBef>
              <a:buFontTx/>
              <a:buNone/>
            </a:pPr>
            <a:r>
              <a:rPr lang="en-US" altLang="zh-CN" sz="2000" dirty="0" smtClean="0">
                <a:solidFill>
                  <a:srgbClr val="0000FF"/>
                </a:solidFill>
                <a:latin typeface="Tahoma" pitchFamily="34" charset="0"/>
              </a:rPr>
              <a:t>3</a:t>
            </a:r>
            <a:r>
              <a:rPr lang="zh-CN" altLang="en-US" sz="2000" dirty="0" smtClean="0">
                <a:solidFill>
                  <a:srgbClr val="0000FF"/>
                </a:solidFill>
                <a:latin typeface="Tahoma" pitchFamily="34" charset="0"/>
              </a:rPr>
              <a:t>、硬件级短路保护措施</a:t>
            </a:r>
            <a:endParaRPr lang="en-US" altLang="zh-CN" sz="2000" dirty="0" smtClean="0">
              <a:solidFill>
                <a:srgbClr val="0000FF"/>
              </a:solidFill>
              <a:latin typeface="Tahoma" pitchFamily="34" charset="0"/>
            </a:endParaRPr>
          </a:p>
          <a:p>
            <a:pPr>
              <a:lnSpc>
                <a:spcPct val="150000"/>
              </a:lnSpc>
              <a:spcBef>
                <a:spcPct val="0"/>
              </a:spcBef>
              <a:buFontTx/>
              <a:buNone/>
            </a:pPr>
            <a:r>
              <a:rPr lang="en-US" altLang="zh-CN" sz="2000" dirty="0" smtClean="0"/>
              <a:t>4</a:t>
            </a:r>
            <a:r>
              <a:rPr lang="zh-CN" altLang="en-US" sz="2000" dirty="0" smtClean="0"/>
              <a:t>、全光纤接口</a:t>
            </a:r>
            <a:endParaRPr lang="en-US" altLang="zh-CN" sz="2000" dirty="0" smtClean="0"/>
          </a:p>
          <a:p>
            <a:pPr>
              <a:lnSpc>
                <a:spcPct val="150000"/>
              </a:lnSpc>
              <a:spcBef>
                <a:spcPct val="0"/>
              </a:spcBef>
              <a:buFontTx/>
              <a:buNone/>
            </a:pPr>
            <a:r>
              <a:rPr lang="en-US" altLang="zh-CN" sz="2000" dirty="0" smtClean="0">
                <a:solidFill>
                  <a:srgbClr val="0000FF"/>
                </a:solidFill>
                <a:latin typeface="Tahoma" pitchFamily="34" charset="0"/>
              </a:rPr>
              <a:t>5</a:t>
            </a:r>
            <a:r>
              <a:rPr lang="zh-CN" altLang="en-US" sz="2000" dirty="0" smtClean="0">
                <a:solidFill>
                  <a:srgbClr val="0000FF"/>
                </a:solidFill>
                <a:latin typeface="Tahoma" pitchFamily="34" charset="0"/>
              </a:rPr>
              <a:t>、元件级测温系统</a:t>
            </a:r>
            <a:endParaRPr lang="en-US" altLang="zh-CN" sz="2000" dirty="0" smtClean="0">
              <a:solidFill>
                <a:srgbClr val="0000FF"/>
              </a:solidFill>
              <a:latin typeface="Tahoma" pitchFamily="34" charset="0"/>
            </a:endParaRPr>
          </a:p>
          <a:p>
            <a:pPr>
              <a:lnSpc>
                <a:spcPct val="150000"/>
              </a:lnSpc>
              <a:spcBef>
                <a:spcPct val="0"/>
              </a:spcBef>
              <a:buFontTx/>
              <a:buNone/>
            </a:pPr>
            <a:r>
              <a:rPr lang="en-US" altLang="zh-CN" sz="2000" dirty="0" smtClean="0"/>
              <a:t>6</a:t>
            </a:r>
            <a:r>
              <a:rPr lang="zh-CN" altLang="en-US" sz="2000" dirty="0" smtClean="0"/>
              <a:t>、桥臂级均流</a:t>
            </a:r>
            <a:endParaRPr lang="en-US" altLang="zh-CN" sz="2000" dirty="0" smtClean="0"/>
          </a:p>
          <a:p>
            <a:pPr>
              <a:lnSpc>
                <a:spcPct val="150000"/>
              </a:lnSpc>
              <a:spcBef>
                <a:spcPct val="0"/>
              </a:spcBef>
              <a:buFontTx/>
              <a:buNone/>
            </a:pPr>
            <a:r>
              <a:rPr lang="en-US" altLang="zh-CN" sz="2000" dirty="0" smtClean="0">
                <a:solidFill>
                  <a:srgbClr val="0000FF"/>
                </a:solidFill>
                <a:latin typeface="Tahoma" pitchFamily="34" charset="0"/>
              </a:rPr>
              <a:t>7</a:t>
            </a:r>
            <a:r>
              <a:rPr lang="zh-CN" altLang="en-US" sz="2000" dirty="0" smtClean="0">
                <a:solidFill>
                  <a:srgbClr val="0000FF"/>
                </a:solidFill>
                <a:latin typeface="Tahoma" pitchFamily="34" charset="0"/>
              </a:rPr>
              <a:t>、导通检测</a:t>
            </a:r>
            <a:endParaRPr lang="en-US" altLang="zh-CN" sz="2000" dirty="0">
              <a:solidFill>
                <a:srgbClr val="0000FF"/>
              </a:solidFill>
              <a:latin typeface="Tahoma" pitchFamily="34" charset="0"/>
            </a:endParaRPr>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0182" y="547688"/>
            <a:ext cx="51482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30"/>
          <p:cNvSpPr>
            <a:spLocks noChangeArrowheads="1"/>
          </p:cNvSpPr>
          <p:nvPr/>
        </p:nvSpPr>
        <p:spPr bwMode="auto">
          <a:xfrm>
            <a:off x="4926807" y="1123951"/>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1pPr>
            <a:lvl2pPr marL="4572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2pPr>
            <a:lvl3pPr marL="9144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3pPr>
            <a:lvl4pPr marL="13716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4pPr>
            <a:lvl5pPr marL="1828800" algn="l" rtl="0" eaLnBrk="0" fontAlgn="base" hangingPunct="0">
              <a:spcBef>
                <a:spcPct val="0"/>
              </a:spcBef>
              <a:spcAft>
                <a:spcPct val="0"/>
              </a:spcAft>
              <a:defRPr b="1" kern="1200">
                <a:solidFill>
                  <a:srgbClr val="0000FF"/>
                </a:solidFill>
                <a:latin typeface="Tahoma" pitchFamily="34" charset="0"/>
                <a:ea typeface="宋体" pitchFamily="2" charset="-122"/>
                <a:cs typeface="+mn-cs"/>
              </a:defRPr>
            </a:lvl5pPr>
            <a:lvl6pPr marL="2286000" algn="l" defTabSz="914400" rtl="0" eaLnBrk="1" latinLnBrk="0" hangingPunct="1">
              <a:defRPr b="1" kern="1200">
                <a:solidFill>
                  <a:srgbClr val="0000FF"/>
                </a:solidFill>
                <a:latin typeface="Tahoma" pitchFamily="34" charset="0"/>
                <a:ea typeface="宋体" pitchFamily="2" charset="-122"/>
                <a:cs typeface="+mn-cs"/>
              </a:defRPr>
            </a:lvl6pPr>
            <a:lvl7pPr marL="2743200" algn="l" defTabSz="914400" rtl="0" eaLnBrk="1" latinLnBrk="0" hangingPunct="1">
              <a:defRPr b="1" kern="1200">
                <a:solidFill>
                  <a:srgbClr val="0000FF"/>
                </a:solidFill>
                <a:latin typeface="Tahoma" pitchFamily="34" charset="0"/>
                <a:ea typeface="宋体" pitchFamily="2" charset="-122"/>
                <a:cs typeface="+mn-cs"/>
              </a:defRPr>
            </a:lvl7pPr>
            <a:lvl8pPr marL="3200400" algn="l" defTabSz="914400" rtl="0" eaLnBrk="1" latinLnBrk="0" hangingPunct="1">
              <a:defRPr b="1" kern="1200">
                <a:solidFill>
                  <a:srgbClr val="0000FF"/>
                </a:solidFill>
                <a:latin typeface="Tahoma" pitchFamily="34" charset="0"/>
                <a:ea typeface="宋体" pitchFamily="2" charset="-122"/>
                <a:cs typeface="+mn-cs"/>
              </a:defRPr>
            </a:lvl8pPr>
            <a:lvl9pPr marL="3657600" algn="l" defTabSz="914400" rtl="0" eaLnBrk="1" latinLnBrk="0" hangingPunct="1">
              <a:defRPr b="1" kern="1200">
                <a:solidFill>
                  <a:srgbClr val="0000FF"/>
                </a:solidFill>
                <a:latin typeface="Tahoma" pitchFamily="34" charset="0"/>
                <a:ea typeface="宋体" pitchFamily="2" charset="-122"/>
                <a:cs typeface="+mn-cs"/>
              </a:defRPr>
            </a:lvl9pPr>
          </a:lstStyle>
          <a:p>
            <a:pPr>
              <a:spcBef>
                <a:spcPct val="50000"/>
              </a:spcBef>
              <a:buFontTx/>
              <a:buNone/>
            </a:pPr>
            <a:r>
              <a:rPr lang="zh-CN" altLang="en-US" sz="1800" dirty="0" smtClean="0">
                <a:solidFill>
                  <a:srgbClr val="FF9900"/>
                </a:solidFill>
                <a:latin typeface="Tahoma" pitchFamily="34" charset="0"/>
                <a:ea typeface="黑体" pitchFamily="49" charset="-122"/>
              </a:rPr>
              <a:t>整流柜主要创新点</a:t>
            </a:r>
            <a:endParaRPr lang="zh-CN" altLang="en-US" sz="2400" dirty="0">
              <a:solidFill>
                <a:srgbClr val="FF9900"/>
              </a:solidFill>
              <a:latin typeface="Tahoma" pitchFamily="34" charset="0"/>
              <a:ea typeface="黑体" pitchFamily="49" charset="-122"/>
            </a:endParaRPr>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640" y="1916832"/>
            <a:ext cx="2520950" cy="369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49030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1500" y="1428750"/>
            <a:ext cx="5500688" cy="523220"/>
          </a:xfrm>
          <a:prstGeom prst="rect">
            <a:avLst/>
          </a:prstGeom>
          <a:noFill/>
        </p:spPr>
        <p:txBody>
          <a:bodyPr>
            <a:spAutoFit/>
          </a:bodyPr>
          <a:lstStyle/>
          <a:p>
            <a:pPr>
              <a:defRPr/>
            </a:pPr>
            <a:r>
              <a:rPr kumimoji="1" lang="zh-CN" altLang="en-US" sz="2800" dirty="0" smtClean="0">
                <a:solidFill>
                  <a:srgbClr val="FF0000"/>
                </a:solidFill>
                <a:effectLst>
                  <a:outerShdw blurRad="38100" dist="38100" dir="2700000" algn="tl">
                    <a:srgbClr val="C0C0C0"/>
                  </a:outerShdw>
                </a:effectLst>
                <a:latin typeface="Times New Roman" pitchFamily="18" charset="0"/>
                <a:ea typeface="黑体" pitchFamily="2" charset="-122"/>
              </a:rPr>
              <a:t>三、励磁系统新技术</a:t>
            </a:r>
            <a:endParaRPr lang="zh-CN" altLang="en-US" sz="3200" b="0" dirty="0">
              <a:solidFill>
                <a:schemeClr val="tx1"/>
              </a:solidFill>
              <a:latin typeface="Calibri" pitchFamily="34" charset="0"/>
            </a:endParaRPr>
          </a:p>
        </p:txBody>
      </p:sp>
      <p:sp>
        <p:nvSpPr>
          <p:cNvPr id="4" name="Rectangle 3"/>
          <p:cNvSpPr>
            <a:spLocks noChangeArrowheads="1"/>
          </p:cNvSpPr>
          <p:nvPr/>
        </p:nvSpPr>
        <p:spPr bwMode="auto">
          <a:xfrm>
            <a:off x="1241425" y="2570128"/>
            <a:ext cx="70215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33400" algn="l"/>
              </a:tabLst>
              <a:defRPr sz="2800">
                <a:solidFill>
                  <a:schemeClr val="tx1"/>
                </a:solidFill>
                <a:latin typeface="Helvetica"/>
                <a:ea typeface="宋体" pitchFamily="2" charset="-122"/>
              </a:defRPr>
            </a:lvl1pPr>
            <a:lvl2pPr marL="742950" indent="-285750" eaLnBrk="0" hangingPunct="0">
              <a:tabLst>
                <a:tab pos="533400" algn="l"/>
              </a:tabLst>
              <a:defRPr sz="2800">
                <a:solidFill>
                  <a:schemeClr val="tx1"/>
                </a:solidFill>
                <a:latin typeface="Helvetica"/>
                <a:ea typeface="宋体" pitchFamily="2" charset="-122"/>
              </a:defRPr>
            </a:lvl2pPr>
            <a:lvl3pPr marL="1143000" indent="-228600" eaLnBrk="0" hangingPunct="0">
              <a:tabLst>
                <a:tab pos="533400" algn="l"/>
              </a:tabLst>
              <a:defRPr sz="2800">
                <a:solidFill>
                  <a:schemeClr val="tx1"/>
                </a:solidFill>
                <a:latin typeface="Helvetica"/>
                <a:ea typeface="宋体" pitchFamily="2" charset="-122"/>
              </a:defRPr>
            </a:lvl3pPr>
            <a:lvl4pPr marL="1600200" indent="-228600" eaLnBrk="0" hangingPunct="0">
              <a:tabLst>
                <a:tab pos="533400" algn="l"/>
              </a:tabLst>
              <a:defRPr sz="2800">
                <a:solidFill>
                  <a:schemeClr val="tx1"/>
                </a:solidFill>
                <a:latin typeface="Helvetica"/>
                <a:ea typeface="宋体" pitchFamily="2" charset="-122"/>
              </a:defRPr>
            </a:lvl4pPr>
            <a:lvl5pPr marL="2057400" indent="-228600" eaLnBrk="0" hangingPunct="0">
              <a:tabLst>
                <a:tab pos="533400" algn="l"/>
              </a:tabLst>
              <a:defRPr sz="2800">
                <a:solidFill>
                  <a:schemeClr val="tx1"/>
                </a:solidFill>
                <a:latin typeface="Helvetica"/>
                <a:ea typeface="宋体" pitchFamily="2" charset="-122"/>
              </a:defRPr>
            </a:lvl5pPr>
            <a:lvl6pPr marL="2514600" indent="-228600" eaLnBrk="0" fontAlgn="base" hangingPunct="0">
              <a:spcBef>
                <a:spcPct val="0"/>
              </a:spcBef>
              <a:spcAft>
                <a:spcPct val="0"/>
              </a:spcAft>
              <a:tabLst>
                <a:tab pos="533400" algn="l"/>
              </a:tabLst>
              <a:defRPr sz="2800">
                <a:solidFill>
                  <a:schemeClr val="tx1"/>
                </a:solidFill>
                <a:latin typeface="Helvetica"/>
                <a:ea typeface="宋体" pitchFamily="2" charset="-122"/>
              </a:defRPr>
            </a:lvl6pPr>
            <a:lvl7pPr marL="2971800" indent="-228600" eaLnBrk="0" fontAlgn="base" hangingPunct="0">
              <a:spcBef>
                <a:spcPct val="0"/>
              </a:spcBef>
              <a:spcAft>
                <a:spcPct val="0"/>
              </a:spcAft>
              <a:tabLst>
                <a:tab pos="533400" algn="l"/>
              </a:tabLst>
              <a:defRPr sz="2800">
                <a:solidFill>
                  <a:schemeClr val="tx1"/>
                </a:solidFill>
                <a:latin typeface="Helvetica"/>
                <a:ea typeface="宋体" pitchFamily="2" charset="-122"/>
              </a:defRPr>
            </a:lvl7pPr>
            <a:lvl8pPr marL="3429000" indent="-228600" eaLnBrk="0" fontAlgn="base" hangingPunct="0">
              <a:spcBef>
                <a:spcPct val="0"/>
              </a:spcBef>
              <a:spcAft>
                <a:spcPct val="0"/>
              </a:spcAft>
              <a:tabLst>
                <a:tab pos="533400" algn="l"/>
              </a:tabLst>
              <a:defRPr sz="2800">
                <a:solidFill>
                  <a:schemeClr val="tx1"/>
                </a:solidFill>
                <a:latin typeface="Helvetica"/>
                <a:ea typeface="宋体" pitchFamily="2" charset="-122"/>
              </a:defRPr>
            </a:lvl8pPr>
            <a:lvl9pPr marL="3886200" indent="-228600" eaLnBrk="0" fontAlgn="base" hangingPunct="0">
              <a:spcBef>
                <a:spcPct val="0"/>
              </a:spcBef>
              <a:spcAft>
                <a:spcPct val="0"/>
              </a:spcAft>
              <a:tabLst>
                <a:tab pos="533400" algn="l"/>
              </a:tabLst>
              <a:defRPr sz="2800">
                <a:solidFill>
                  <a:schemeClr val="tx1"/>
                </a:solidFill>
                <a:latin typeface="Helvetica"/>
                <a:ea typeface="宋体" pitchFamily="2" charset="-122"/>
              </a:defRPr>
            </a:lvl9pPr>
          </a:lstStyle>
          <a:p>
            <a:r>
              <a:rPr lang="zh-CN" altLang="en-US" sz="2400" dirty="0">
                <a:solidFill>
                  <a:srgbClr val="0070C0"/>
                </a:solidFill>
                <a:latin typeface="Arial" pitchFamily="34" charset="0"/>
                <a:cs typeface="Arial" pitchFamily="34" charset="0"/>
              </a:rPr>
              <a:t>（</a:t>
            </a:r>
            <a:r>
              <a:rPr lang="en-US" altLang="zh-CN" sz="2400" dirty="0">
                <a:solidFill>
                  <a:srgbClr val="0070C0"/>
                </a:solidFill>
                <a:latin typeface="Arial" pitchFamily="34" charset="0"/>
                <a:cs typeface="Arial" pitchFamily="34" charset="0"/>
              </a:rPr>
              <a:t>1</a:t>
            </a:r>
            <a:r>
              <a:rPr lang="zh-CN" altLang="en-US" sz="2400" dirty="0" smtClean="0">
                <a:solidFill>
                  <a:srgbClr val="0070C0"/>
                </a:solidFill>
                <a:latin typeface="Arial" pitchFamily="34" charset="0"/>
                <a:cs typeface="Arial" pitchFamily="34" charset="0"/>
              </a:rPr>
              <a:t>） 脉冲</a:t>
            </a:r>
            <a:r>
              <a:rPr lang="zh-CN" altLang="en-US" sz="2400" dirty="0">
                <a:solidFill>
                  <a:srgbClr val="0070C0"/>
                </a:solidFill>
                <a:latin typeface="Arial" pitchFamily="34" charset="0"/>
                <a:cs typeface="Arial" pitchFamily="34" charset="0"/>
              </a:rPr>
              <a:t>检测方式（间接，脉冲丢失）</a:t>
            </a:r>
            <a:endParaRPr lang="en-US" altLang="zh-CN" sz="2400" dirty="0">
              <a:solidFill>
                <a:srgbClr val="0070C0"/>
              </a:solidFill>
              <a:latin typeface="Arial" pitchFamily="34" charset="0"/>
              <a:cs typeface="Arial" pitchFamily="34" charset="0"/>
            </a:endParaRPr>
          </a:p>
          <a:p>
            <a:r>
              <a:rPr lang="zh-CN" altLang="en-US" sz="2400" dirty="0">
                <a:solidFill>
                  <a:srgbClr val="0070C0"/>
                </a:solidFill>
                <a:latin typeface="Arial" pitchFamily="34" charset="0"/>
                <a:cs typeface="Arial" pitchFamily="34" charset="0"/>
              </a:rPr>
              <a:t>（</a:t>
            </a:r>
            <a:r>
              <a:rPr lang="en-US" altLang="zh-CN" sz="2400" dirty="0">
                <a:solidFill>
                  <a:srgbClr val="0070C0"/>
                </a:solidFill>
                <a:latin typeface="Arial" pitchFamily="34" charset="0"/>
                <a:cs typeface="Arial" pitchFamily="34" charset="0"/>
              </a:rPr>
              <a:t>2</a:t>
            </a:r>
            <a:r>
              <a:rPr lang="zh-CN" altLang="en-US" sz="2400" dirty="0" smtClean="0">
                <a:solidFill>
                  <a:srgbClr val="0070C0"/>
                </a:solidFill>
                <a:latin typeface="Arial" pitchFamily="34" charset="0"/>
                <a:cs typeface="Arial" pitchFamily="34" charset="0"/>
              </a:rPr>
              <a:t>） 均</a:t>
            </a:r>
            <a:r>
              <a:rPr lang="zh-CN" altLang="en-US" sz="2400" dirty="0">
                <a:solidFill>
                  <a:srgbClr val="0070C0"/>
                </a:solidFill>
                <a:latin typeface="Arial" pitchFamily="34" charset="0"/>
                <a:cs typeface="Arial" pitchFamily="34" charset="0"/>
              </a:rPr>
              <a:t>流异常方式（间接，不灵敏）</a:t>
            </a:r>
            <a:endParaRPr lang="en-US" altLang="zh-CN" sz="2400" dirty="0">
              <a:solidFill>
                <a:srgbClr val="0070C0"/>
              </a:solidFill>
              <a:latin typeface="Arial" pitchFamily="34" charset="0"/>
              <a:cs typeface="Arial" pitchFamily="34" charset="0"/>
            </a:endParaRPr>
          </a:p>
          <a:p>
            <a:r>
              <a:rPr lang="zh-CN" altLang="en-US" sz="2400" dirty="0">
                <a:solidFill>
                  <a:srgbClr val="0070C0"/>
                </a:solidFill>
                <a:latin typeface="Arial" pitchFamily="34" charset="0"/>
                <a:cs typeface="Arial" pitchFamily="34" charset="0"/>
              </a:rPr>
              <a:t>（</a:t>
            </a:r>
            <a:r>
              <a:rPr lang="en-US" altLang="zh-CN" sz="2400" dirty="0">
                <a:solidFill>
                  <a:srgbClr val="0070C0"/>
                </a:solidFill>
                <a:latin typeface="Arial" pitchFamily="34" charset="0"/>
                <a:cs typeface="Arial" pitchFamily="34" charset="0"/>
              </a:rPr>
              <a:t>3</a:t>
            </a:r>
            <a:r>
              <a:rPr lang="zh-CN" altLang="en-US" sz="2400" dirty="0" smtClean="0">
                <a:solidFill>
                  <a:srgbClr val="0070C0"/>
                </a:solidFill>
                <a:latin typeface="Arial" pitchFamily="34" charset="0"/>
                <a:cs typeface="Arial" pitchFamily="34" charset="0"/>
              </a:rPr>
              <a:t>） 直流</a:t>
            </a:r>
            <a:r>
              <a:rPr lang="zh-CN" altLang="en-US" sz="2400" dirty="0">
                <a:solidFill>
                  <a:srgbClr val="0070C0"/>
                </a:solidFill>
                <a:latin typeface="Arial" pitchFamily="34" charset="0"/>
                <a:cs typeface="Arial" pitchFamily="34" charset="0"/>
              </a:rPr>
              <a:t>输出波形检测方式</a:t>
            </a:r>
            <a:r>
              <a:rPr lang="en-US" altLang="zh-CN" sz="2400" dirty="0">
                <a:solidFill>
                  <a:srgbClr val="0070C0"/>
                </a:solidFill>
                <a:latin typeface="Arial" pitchFamily="34" charset="0"/>
                <a:cs typeface="Arial" pitchFamily="34" charset="0"/>
              </a:rPr>
              <a:t>(</a:t>
            </a:r>
            <a:r>
              <a:rPr lang="zh-CN" altLang="en-US" sz="2400" dirty="0">
                <a:solidFill>
                  <a:srgbClr val="0070C0"/>
                </a:solidFill>
                <a:latin typeface="Arial" pitchFamily="34" charset="0"/>
                <a:cs typeface="Arial" pitchFamily="34" charset="0"/>
              </a:rPr>
              <a:t>霍尔器件、成本、耐压、安装问题</a:t>
            </a:r>
            <a:r>
              <a:rPr lang="en-US" altLang="zh-CN" sz="2400" dirty="0" smtClean="0">
                <a:solidFill>
                  <a:srgbClr val="0070C0"/>
                </a:solidFill>
                <a:latin typeface="Arial" pitchFamily="34" charset="0"/>
                <a:cs typeface="Arial" pitchFamily="34" charset="0"/>
              </a:rPr>
              <a:t>)</a:t>
            </a:r>
          </a:p>
          <a:p>
            <a:endParaRPr lang="zh-CN" altLang="zh-CN" sz="2400" dirty="0">
              <a:solidFill>
                <a:srgbClr val="0070C0"/>
              </a:solidFill>
              <a:cs typeface="Arial" pitchFamily="34" charset="0"/>
            </a:endParaRPr>
          </a:p>
        </p:txBody>
      </p:sp>
      <p:graphicFrame>
        <p:nvGraphicFramePr>
          <p:cNvPr id="6" name="Object 2"/>
          <p:cNvGraphicFramePr>
            <a:graphicFrameLocks noChangeAspect="1"/>
          </p:cNvGraphicFramePr>
          <p:nvPr>
            <p:extLst>
              <p:ext uri="{D42A27DB-BD31-4B8C-83A1-F6EECF244321}">
                <p14:modId xmlns:p14="http://schemas.microsoft.com/office/powerpoint/2010/main" val="3518324612"/>
              </p:ext>
            </p:extLst>
          </p:nvPr>
        </p:nvGraphicFramePr>
        <p:xfrm>
          <a:off x="385763" y="4149080"/>
          <a:ext cx="4276725" cy="2265363"/>
        </p:xfrm>
        <a:graphic>
          <a:graphicData uri="http://schemas.openxmlformats.org/presentationml/2006/ole">
            <mc:AlternateContent xmlns:mc="http://schemas.openxmlformats.org/markup-compatibility/2006">
              <mc:Choice xmlns:v="urn:schemas-microsoft-com:vml" Requires="v">
                <p:oleObj spid="_x0000_s27698" r:id="rId4" imgW="6686550" imgH="3543300" progId="">
                  <p:embed/>
                </p:oleObj>
              </mc:Choice>
              <mc:Fallback>
                <p:oleObj r:id="rId4" imgW="6686550" imgH="35433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3" y="4149080"/>
                        <a:ext cx="4276725" cy="2265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3"/>
          <p:cNvGraphicFramePr>
            <a:graphicFrameLocks noChangeAspect="1"/>
          </p:cNvGraphicFramePr>
          <p:nvPr>
            <p:extLst>
              <p:ext uri="{D42A27DB-BD31-4B8C-83A1-F6EECF244321}">
                <p14:modId xmlns:p14="http://schemas.microsoft.com/office/powerpoint/2010/main" val="1787788721"/>
              </p:ext>
            </p:extLst>
          </p:nvPr>
        </p:nvGraphicFramePr>
        <p:xfrm>
          <a:off x="4481513" y="4149080"/>
          <a:ext cx="4276725" cy="2265362"/>
        </p:xfrm>
        <a:graphic>
          <a:graphicData uri="http://schemas.openxmlformats.org/presentationml/2006/ole">
            <mc:AlternateContent xmlns:mc="http://schemas.openxmlformats.org/markup-compatibility/2006">
              <mc:Choice xmlns:v="urn:schemas-microsoft-com:vml" Requires="v">
                <p:oleObj spid="_x0000_s27699" r:id="rId6" imgW="6686550" imgH="3543300" progId="">
                  <p:embed/>
                </p:oleObj>
              </mc:Choice>
              <mc:Fallback>
                <p:oleObj r:id="rId6" imgW="6686550" imgH="35433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1513" y="4149080"/>
                        <a:ext cx="4276725" cy="2265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矩形 7"/>
          <p:cNvSpPr/>
          <p:nvPr/>
        </p:nvSpPr>
        <p:spPr>
          <a:xfrm>
            <a:off x="611560" y="1918573"/>
            <a:ext cx="4032448" cy="646331"/>
          </a:xfrm>
          <a:prstGeom prst="rect">
            <a:avLst/>
          </a:prstGeom>
        </p:spPr>
        <p:txBody>
          <a:bodyPr wrap="square">
            <a:spAutoFit/>
          </a:bodyPr>
          <a:lstStyle/>
          <a:p>
            <a:pPr>
              <a:lnSpc>
                <a:spcPct val="150000"/>
              </a:lnSpc>
              <a:defRPr/>
            </a:pPr>
            <a:r>
              <a:rPr lang="en-US" altLang="zh-CN" sz="2400" dirty="0" smtClean="0">
                <a:solidFill>
                  <a:srgbClr val="000099"/>
                </a:solidFill>
                <a:latin typeface="楷体_GB2312" pitchFamily="49" charset="-122"/>
                <a:ea typeface="楷体_GB2312" pitchFamily="49" charset="-122"/>
              </a:rPr>
              <a:t>1</a:t>
            </a:r>
            <a:r>
              <a:rPr lang="zh-CN" altLang="en-US" sz="2400" dirty="0" smtClean="0">
                <a:solidFill>
                  <a:srgbClr val="000099"/>
                </a:solidFill>
                <a:latin typeface="楷体_GB2312" pitchFamily="49" charset="-122"/>
                <a:ea typeface="楷体_GB2312" pitchFamily="49" charset="-122"/>
              </a:rPr>
              <a:t>、晶闸管导通检测</a:t>
            </a:r>
            <a:endParaRPr lang="zh-CN" altLang="en-US" sz="2400" dirty="0">
              <a:solidFill>
                <a:srgbClr val="000099"/>
              </a:solidFill>
              <a:latin typeface="楷体_GB2312" pitchFamily="49" charset="-122"/>
              <a:ea typeface="楷体_GB2312" pitchFamily="49" charset="-122"/>
            </a:endParaRPr>
          </a:p>
        </p:txBody>
      </p:sp>
    </p:spTree>
    <p:extLst>
      <p:ext uri="{BB962C8B-B14F-4D97-AF65-F5344CB8AC3E}">
        <p14:creationId xmlns:p14="http://schemas.microsoft.com/office/powerpoint/2010/main" val="232730182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995738" y="1125538"/>
            <a:ext cx="5148262" cy="1008062"/>
            <a:chOff x="2426" y="709"/>
            <a:chExt cx="3243" cy="635"/>
          </a:xfrm>
        </p:grpSpPr>
        <p:pic>
          <p:nvPicPr>
            <p:cNvPr id="3" name="Picture 7"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三、励磁系统新技术</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5"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1</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、晶闸管导通检测</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2132856"/>
            <a:ext cx="7791450"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106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1500" y="1428750"/>
            <a:ext cx="5500688" cy="523220"/>
          </a:xfrm>
          <a:prstGeom prst="rect">
            <a:avLst/>
          </a:prstGeom>
          <a:noFill/>
        </p:spPr>
        <p:txBody>
          <a:bodyPr>
            <a:spAutoFit/>
          </a:bodyPr>
          <a:lstStyle/>
          <a:p>
            <a:pPr>
              <a:defRPr/>
            </a:pPr>
            <a:r>
              <a:rPr kumimoji="1" lang="zh-CN" altLang="en-US" sz="2800" dirty="0">
                <a:solidFill>
                  <a:srgbClr val="FF0000"/>
                </a:solidFill>
                <a:effectLst>
                  <a:outerShdw blurRad="38100" dist="38100" dir="2700000" algn="tl">
                    <a:srgbClr val="C0C0C0"/>
                  </a:outerShdw>
                </a:effectLst>
                <a:latin typeface="Times New Roman" pitchFamily="18" charset="0"/>
                <a:ea typeface="黑体" pitchFamily="2" charset="-122"/>
              </a:rPr>
              <a:t>一</a:t>
            </a:r>
            <a:r>
              <a:rPr kumimoji="1" lang="zh-CN" altLang="en-US" sz="2800" dirty="0" smtClean="0">
                <a:solidFill>
                  <a:srgbClr val="FF0000"/>
                </a:solidFill>
                <a:effectLst>
                  <a:outerShdw blurRad="38100" dist="38100" dir="2700000" algn="tl">
                    <a:srgbClr val="C0C0C0"/>
                  </a:outerShdw>
                </a:effectLst>
                <a:latin typeface="Times New Roman" pitchFamily="18" charset="0"/>
                <a:ea typeface="黑体" pitchFamily="2" charset="-122"/>
              </a:rPr>
              <a:t>、四方公司介绍</a:t>
            </a:r>
            <a:endParaRPr lang="zh-CN" altLang="en-US" sz="3200" b="0" dirty="0">
              <a:solidFill>
                <a:schemeClr val="tx1"/>
              </a:solidFill>
              <a:latin typeface="Calibri" pitchFamily="34" charset="0"/>
            </a:endParaRPr>
          </a:p>
        </p:txBody>
      </p:sp>
      <p:sp>
        <p:nvSpPr>
          <p:cNvPr id="11" name="内容占位符 10"/>
          <p:cNvSpPr txBox="1">
            <a:spLocks/>
          </p:cNvSpPr>
          <p:nvPr/>
        </p:nvSpPr>
        <p:spPr>
          <a:xfrm>
            <a:off x="323528" y="1999381"/>
            <a:ext cx="822960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nSpc>
                <a:spcPct val="150000"/>
              </a:lnSpc>
              <a:buFontTx/>
              <a:buNone/>
            </a:pPr>
            <a:r>
              <a:rPr lang="en-US" altLang="zh-CN" sz="2000" b="1" kern="0" dirty="0" smtClean="0">
                <a:solidFill>
                  <a:srgbClr val="000099"/>
                </a:solidFill>
                <a:latin typeface="仿宋_GB2312" pitchFamily="49" charset="-122"/>
                <a:ea typeface="仿宋_GB2312" pitchFamily="49" charset="-122"/>
              </a:rPr>
              <a:t>      </a:t>
            </a:r>
            <a:r>
              <a:rPr lang="zh-CN" altLang="zh-CN" sz="2000" b="1" kern="0" dirty="0" smtClean="0">
                <a:solidFill>
                  <a:srgbClr val="000099"/>
                </a:solidFill>
                <a:latin typeface="仿宋_GB2312" pitchFamily="49" charset="-122"/>
                <a:ea typeface="仿宋_GB2312" pitchFamily="49" charset="-122"/>
              </a:rPr>
              <a:t>北京四方继保自动化股份有限公司</a:t>
            </a:r>
            <a:r>
              <a:rPr lang="en-US" altLang="zh-CN" sz="2000" b="1" kern="0" dirty="0" smtClean="0">
                <a:solidFill>
                  <a:srgbClr val="000099"/>
                </a:solidFill>
                <a:latin typeface="仿宋_GB2312" pitchFamily="49" charset="-122"/>
                <a:ea typeface="仿宋_GB2312" pitchFamily="49" charset="-122"/>
              </a:rPr>
              <a:t> (</a:t>
            </a:r>
            <a:r>
              <a:rPr lang="zh-CN" altLang="zh-CN" sz="2000" b="1" kern="0" dirty="0" smtClean="0">
                <a:solidFill>
                  <a:srgbClr val="000099"/>
                </a:solidFill>
                <a:latin typeface="仿宋_GB2312" pitchFamily="49" charset="-122"/>
                <a:ea typeface="仿宋_GB2312" pitchFamily="49" charset="-122"/>
              </a:rPr>
              <a:t>以下简称“四方股份”，股份代码：</a:t>
            </a:r>
            <a:r>
              <a:rPr lang="en-US" altLang="zh-CN" sz="2000" b="1" kern="0" dirty="0" smtClean="0">
                <a:solidFill>
                  <a:srgbClr val="000099"/>
                </a:solidFill>
                <a:latin typeface="仿宋_GB2312" pitchFamily="49" charset="-122"/>
                <a:ea typeface="仿宋_GB2312" pitchFamily="49" charset="-122"/>
              </a:rPr>
              <a:t>601126) </a:t>
            </a:r>
            <a:r>
              <a:rPr lang="zh-CN" altLang="zh-CN" sz="2000" b="1" kern="0" dirty="0" smtClean="0">
                <a:solidFill>
                  <a:srgbClr val="000099"/>
                </a:solidFill>
                <a:latin typeface="仿宋_GB2312" pitchFamily="49" charset="-122"/>
                <a:ea typeface="仿宋_GB2312" pitchFamily="49" charset="-122"/>
              </a:rPr>
              <a:t>主要从事电力系统自动化及继电保护装置、电力系统安全稳定控制、广域测量与保护、调度自动化、配网自动化、高压直流输电控制、</a:t>
            </a:r>
            <a:r>
              <a:rPr lang="zh-CN" altLang="en-US" sz="2000" b="1" kern="0" dirty="0" smtClean="0">
                <a:solidFill>
                  <a:srgbClr val="000099"/>
                </a:solidFill>
                <a:latin typeface="仿宋_GB2312" pitchFamily="49" charset="-122"/>
                <a:ea typeface="仿宋_GB2312" pitchFamily="49" charset="-122"/>
              </a:rPr>
              <a:t>新能源、电网</a:t>
            </a:r>
            <a:r>
              <a:rPr lang="en-US" altLang="zh-CN" sz="2000" b="1" kern="0" dirty="0" smtClean="0">
                <a:solidFill>
                  <a:srgbClr val="000099"/>
                </a:solidFill>
                <a:latin typeface="仿宋_GB2312" pitchFamily="49" charset="-122"/>
                <a:ea typeface="仿宋_GB2312" pitchFamily="49" charset="-122"/>
              </a:rPr>
              <a:t>FACTS</a:t>
            </a:r>
            <a:r>
              <a:rPr lang="zh-CN" altLang="en-US" sz="2000" b="1" kern="0" dirty="0" smtClean="0">
                <a:solidFill>
                  <a:srgbClr val="000099"/>
                </a:solidFill>
                <a:latin typeface="仿宋_GB2312" pitchFamily="49" charset="-122"/>
                <a:ea typeface="仿宋_GB2312" pitchFamily="49" charset="-122"/>
              </a:rPr>
              <a:t>系统、电能质量监控与治理、电网、</a:t>
            </a:r>
            <a:r>
              <a:rPr lang="zh-CN" altLang="zh-CN" sz="2000" b="1" kern="0" dirty="0" smtClean="0">
                <a:solidFill>
                  <a:srgbClr val="000099"/>
                </a:solidFill>
                <a:latin typeface="仿宋_GB2312" pitchFamily="49" charset="-122"/>
                <a:ea typeface="仿宋_GB2312" pitchFamily="49" charset="-122"/>
              </a:rPr>
              <a:t>发电厂自动化、励磁控制系统、仿真培训系统、高压电器设备、轨道交通、工业自动化及清洁能源利用等领域的研究、开发、生产和销售</a:t>
            </a:r>
            <a:r>
              <a:rPr lang="zh-CN" altLang="en-US" sz="2000" b="1" kern="0" dirty="0" smtClean="0">
                <a:solidFill>
                  <a:srgbClr val="000099"/>
                </a:solidFill>
                <a:latin typeface="仿宋_GB2312" pitchFamily="49" charset="-122"/>
                <a:ea typeface="仿宋_GB2312" pitchFamily="49" charset="-122"/>
              </a:rPr>
              <a:t>。</a:t>
            </a:r>
            <a:endParaRPr lang="en-US" altLang="zh-CN" sz="2000" b="1" kern="0" dirty="0" smtClean="0">
              <a:solidFill>
                <a:srgbClr val="000099"/>
              </a:solidFill>
              <a:latin typeface="仿宋_GB2312" pitchFamily="49" charset="-122"/>
              <a:ea typeface="仿宋_GB2312" pitchFamily="49" charset="-122"/>
            </a:endParaRPr>
          </a:p>
          <a:p>
            <a:pPr>
              <a:lnSpc>
                <a:spcPct val="150000"/>
              </a:lnSpc>
              <a:buFontTx/>
              <a:buNone/>
            </a:pPr>
            <a:r>
              <a:rPr lang="en-US" altLang="zh-CN" sz="2000" b="1" kern="0" dirty="0" smtClean="0">
                <a:solidFill>
                  <a:srgbClr val="000099"/>
                </a:solidFill>
                <a:latin typeface="仿宋_GB2312" pitchFamily="49" charset="-122"/>
                <a:ea typeface="仿宋_GB2312" pitchFamily="49" charset="-122"/>
              </a:rPr>
              <a:t>      </a:t>
            </a:r>
            <a:r>
              <a:rPr lang="zh-CN" altLang="en-US" sz="2000" b="1" kern="0" dirty="0" smtClean="0">
                <a:solidFill>
                  <a:srgbClr val="000099"/>
                </a:solidFill>
                <a:latin typeface="仿宋_GB2312" pitchFamily="49" charset="-122"/>
                <a:ea typeface="仿宋_GB2312" pitchFamily="49" charset="-122"/>
              </a:rPr>
              <a:t>公司</a:t>
            </a:r>
            <a:r>
              <a:rPr lang="zh-CN" altLang="zh-CN" sz="2000" b="1" kern="0" dirty="0" smtClean="0">
                <a:solidFill>
                  <a:srgbClr val="000099"/>
                </a:solidFill>
                <a:latin typeface="仿宋_GB2312" pitchFamily="49" charset="-122"/>
                <a:ea typeface="仿宋_GB2312" pitchFamily="49" charset="-122"/>
              </a:rPr>
              <a:t>于</a:t>
            </a:r>
            <a:r>
              <a:rPr lang="en-US" altLang="zh-CN" sz="2000" b="1" kern="0" dirty="0" smtClean="0">
                <a:solidFill>
                  <a:srgbClr val="000099"/>
                </a:solidFill>
                <a:latin typeface="仿宋_GB2312" pitchFamily="49" charset="-122"/>
                <a:ea typeface="仿宋_GB2312" pitchFamily="49" charset="-122"/>
              </a:rPr>
              <a:t>2010</a:t>
            </a:r>
            <a:r>
              <a:rPr lang="zh-CN" altLang="zh-CN" sz="2000" b="1" kern="0" dirty="0" smtClean="0">
                <a:solidFill>
                  <a:srgbClr val="000099"/>
                </a:solidFill>
                <a:latin typeface="仿宋_GB2312" pitchFamily="49" charset="-122"/>
                <a:ea typeface="仿宋_GB2312" pitchFamily="49" charset="-122"/>
              </a:rPr>
              <a:t>年</a:t>
            </a:r>
            <a:r>
              <a:rPr lang="en-US" altLang="zh-CN" sz="2000" b="1" kern="0" dirty="0" smtClean="0">
                <a:solidFill>
                  <a:srgbClr val="000099"/>
                </a:solidFill>
                <a:latin typeface="仿宋_GB2312" pitchFamily="49" charset="-122"/>
                <a:ea typeface="仿宋_GB2312" pitchFamily="49" charset="-122"/>
              </a:rPr>
              <a:t>12</a:t>
            </a:r>
            <a:r>
              <a:rPr lang="zh-CN" altLang="zh-CN" sz="2000" b="1" kern="0" dirty="0" smtClean="0">
                <a:solidFill>
                  <a:srgbClr val="000099"/>
                </a:solidFill>
                <a:latin typeface="仿宋_GB2312" pitchFamily="49" charset="-122"/>
                <a:ea typeface="仿宋_GB2312" pitchFamily="49" charset="-122"/>
              </a:rPr>
              <a:t>月在上海证券交易所成功挂牌上市</a:t>
            </a:r>
            <a:r>
              <a:rPr lang="en-US" altLang="zh-CN" sz="2000" b="1" kern="0" dirty="0" smtClean="0">
                <a:solidFill>
                  <a:srgbClr val="000099"/>
                </a:solidFill>
                <a:latin typeface="仿宋_GB2312" pitchFamily="49" charset="-122"/>
                <a:ea typeface="仿宋_GB2312" pitchFamily="49" charset="-122"/>
              </a:rPr>
              <a:t>,</a:t>
            </a:r>
            <a:r>
              <a:rPr lang="zh-CN" altLang="en-US" sz="2000" b="1" kern="0" dirty="0" smtClean="0">
                <a:solidFill>
                  <a:srgbClr val="000099"/>
                </a:solidFill>
                <a:latin typeface="仿宋_GB2312" pitchFamily="49" charset="-122"/>
                <a:ea typeface="仿宋_GB2312" pitchFamily="49" charset="-122"/>
              </a:rPr>
              <a:t>近</a:t>
            </a:r>
            <a:r>
              <a:rPr lang="en-US" altLang="zh-CN" sz="2000" b="1" kern="0" dirty="0" smtClean="0">
                <a:solidFill>
                  <a:srgbClr val="000099"/>
                </a:solidFill>
                <a:latin typeface="仿宋_GB2312" pitchFamily="49" charset="-122"/>
                <a:ea typeface="仿宋_GB2312" pitchFamily="49" charset="-122"/>
              </a:rPr>
              <a:t>3</a:t>
            </a:r>
            <a:r>
              <a:rPr lang="zh-CN" altLang="en-US" sz="2000" b="1" kern="0" dirty="0" smtClean="0">
                <a:solidFill>
                  <a:srgbClr val="000099"/>
                </a:solidFill>
                <a:latin typeface="仿宋_GB2312" pitchFamily="49" charset="-122"/>
                <a:ea typeface="仿宋_GB2312" pitchFamily="49" charset="-122"/>
              </a:rPr>
              <a:t>年每年实现</a:t>
            </a:r>
            <a:r>
              <a:rPr lang="en-US" altLang="zh-CN" sz="2000" b="1" kern="0" dirty="0" smtClean="0">
                <a:solidFill>
                  <a:srgbClr val="000099"/>
                </a:solidFill>
                <a:latin typeface="仿宋_GB2312" pitchFamily="49" charset="-122"/>
                <a:ea typeface="仿宋_GB2312" pitchFamily="49" charset="-122"/>
              </a:rPr>
              <a:t>35%</a:t>
            </a:r>
            <a:r>
              <a:rPr lang="zh-CN" altLang="en-US" sz="2000" b="1" kern="0" dirty="0" smtClean="0">
                <a:solidFill>
                  <a:srgbClr val="000099"/>
                </a:solidFill>
                <a:latin typeface="仿宋_GB2312" pitchFamily="49" charset="-122"/>
                <a:ea typeface="仿宋_GB2312" pitchFamily="49" charset="-122"/>
              </a:rPr>
              <a:t>以上的增长。</a:t>
            </a:r>
          </a:p>
          <a:p>
            <a:pPr>
              <a:lnSpc>
                <a:spcPct val="150000"/>
              </a:lnSpc>
              <a:buFontTx/>
              <a:buNone/>
            </a:pPr>
            <a:endParaRPr lang="zh-CN" altLang="en-US" sz="2400" b="1" kern="0" dirty="0">
              <a:solidFill>
                <a:srgbClr val="000099"/>
              </a:solidFill>
              <a:latin typeface="仿宋_GB2312" pitchFamily="49" charset="-122"/>
              <a:ea typeface="仿宋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11">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p:cTn id="12" dur="500" fill="hold"/>
                                        <p:tgtEl>
                                          <p:spTgt spid="11">
                                            <p:txEl>
                                              <p:pRg st="1" end="1"/>
                                            </p:txEl>
                                          </p:spTgt>
                                        </p:tgtEl>
                                        <p:attrNameLst>
                                          <p:attrName>ppt_w</p:attrName>
                                        </p:attrNameLst>
                                      </p:cBhvr>
                                      <p:tavLst>
                                        <p:tav tm="0">
                                          <p:val>
                                            <p:strVal val="#ppt_w*0.70"/>
                                          </p:val>
                                        </p:tav>
                                        <p:tav tm="100000">
                                          <p:val>
                                            <p:strVal val="#ppt_w"/>
                                          </p:val>
                                        </p:tav>
                                      </p:tavLst>
                                    </p:anim>
                                    <p:anim calcmode="lin" valueType="num">
                                      <p:cBhvr>
                                        <p:cTn id="13" dur="500" fill="hold"/>
                                        <p:tgtEl>
                                          <p:spTgt spid="11">
                                            <p:txEl>
                                              <p:pRg st="1" end="1"/>
                                            </p:txEl>
                                          </p:spTgt>
                                        </p:tgtEl>
                                        <p:attrNameLst>
                                          <p:attrName>ppt_h</p:attrName>
                                        </p:attrNameLst>
                                      </p:cBhvr>
                                      <p:tavLst>
                                        <p:tav tm="0">
                                          <p:val>
                                            <p:strVal val="#ppt_h"/>
                                          </p:val>
                                        </p:tav>
                                        <p:tav tm="100000">
                                          <p:val>
                                            <p:strVal val="#ppt_h"/>
                                          </p:val>
                                        </p:tav>
                                      </p:tavLst>
                                    </p:anim>
                                    <p:animEffect transition="in" filter="fade">
                                      <p:cBhvr>
                                        <p:cTn id="14"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995738" y="1125538"/>
            <a:ext cx="5148262" cy="1008062"/>
            <a:chOff x="2426" y="709"/>
            <a:chExt cx="3243" cy="635"/>
          </a:xfrm>
        </p:grpSpPr>
        <p:pic>
          <p:nvPicPr>
            <p:cNvPr id="3" name="Picture 7"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三、励磁系统新技术</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5"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1</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、晶闸管导通检测</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
        <p:nvSpPr>
          <p:cNvPr id="8" name="Rectangle 3"/>
          <p:cNvSpPr>
            <a:spLocks noChangeArrowheads="1"/>
          </p:cNvSpPr>
          <p:nvPr/>
        </p:nvSpPr>
        <p:spPr bwMode="auto">
          <a:xfrm>
            <a:off x="755898" y="2105486"/>
            <a:ext cx="70215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33400" algn="l"/>
              </a:tabLst>
              <a:defRPr sz="2800">
                <a:solidFill>
                  <a:schemeClr val="tx1"/>
                </a:solidFill>
                <a:latin typeface="Helvetica"/>
                <a:ea typeface="宋体" pitchFamily="2" charset="-122"/>
              </a:defRPr>
            </a:lvl1pPr>
            <a:lvl2pPr marL="742950" indent="-285750" eaLnBrk="0" hangingPunct="0">
              <a:tabLst>
                <a:tab pos="533400" algn="l"/>
              </a:tabLst>
              <a:defRPr sz="2800">
                <a:solidFill>
                  <a:schemeClr val="tx1"/>
                </a:solidFill>
                <a:latin typeface="Helvetica"/>
                <a:ea typeface="宋体" pitchFamily="2" charset="-122"/>
              </a:defRPr>
            </a:lvl2pPr>
            <a:lvl3pPr marL="1143000" indent="-228600" eaLnBrk="0" hangingPunct="0">
              <a:tabLst>
                <a:tab pos="533400" algn="l"/>
              </a:tabLst>
              <a:defRPr sz="2800">
                <a:solidFill>
                  <a:schemeClr val="tx1"/>
                </a:solidFill>
                <a:latin typeface="Helvetica"/>
                <a:ea typeface="宋体" pitchFamily="2" charset="-122"/>
              </a:defRPr>
            </a:lvl3pPr>
            <a:lvl4pPr marL="1600200" indent="-228600" eaLnBrk="0" hangingPunct="0">
              <a:tabLst>
                <a:tab pos="533400" algn="l"/>
              </a:tabLst>
              <a:defRPr sz="2800">
                <a:solidFill>
                  <a:schemeClr val="tx1"/>
                </a:solidFill>
                <a:latin typeface="Helvetica"/>
                <a:ea typeface="宋体" pitchFamily="2" charset="-122"/>
              </a:defRPr>
            </a:lvl4pPr>
            <a:lvl5pPr marL="2057400" indent="-228600" eaLnBrk="0" hangingPunct="0">
              <a:tabLst>
                <a:tab pos="533400" algn="l"/>
              </a:tabLst>
              <a:defRPr sz="2800">
                <a:solidFill>
                  <a:schemeClr val="tx1"/>
                </a:solidFill>
                <a:latin typeface="Helvetica"/>
                <a:ea typeface="宋体" pitchFamily="2" charset="-122"/>
              </a:defRPr>
            </a:lvl5pPr>
            <a:lvl6pPr marL="2514600" indent="-228600" eaLnBrk="0" fontAlgn="base" hangingPunct="0">
              <a:spcBef>
                <a:spcPct val="0"/>
              </a:spcBef>
              <a:spcAft>
                <a:spcPct val="0"/>
              </a:spcAft>
              <a:tabLst>
                <a:tab pos="533400" algn="l"/>
              </a:tabLst>
              <a:defRPr sz="2800">
                <a:solidFill>
                  <a:schemeClr val="tx1"/>
                </a:solidFill>
                <a:latin typeface="Helvetica"/>
                <a:ea typeface="宋体" pitchFamily="2" charset="-122"/>
              </a:defRPr>
            </a:lvl6pPr>
            <a:lvl7pPr marL="2971800" indent="-228600" eaLnBrk="0" fontAlgn="base" hangingPunct="0">
              <a:spcBef>
                <a:spcPct val="0"/>
              </a:spcBef>
              <a:spcAft>
                <a:spcPct val="0"/>
              </a:spcAft>
              <a:tabLst>
                <a:tab pos="533400" algn="l"/>
              </a:tabLst>
              <a:defRPr sz="2800">
                <a:solidFill>
                  <a:schemeClr val="tx1"/>
                </a:solidFill>
                <a:latin typeface="Helvetica"/>
                <a:ea typeface="宋体" pitchFamily="2" charset="-122"/>
              </a:defRPr>
            </a:lvl7pPr>
            <a:lvl8pPr marL="3429000" indent="-228600" eaLnBrk="0" fontAlgn="base" hangingPunct="0">
              <a:spcBef>
                <a:spcPct val="0"/>
              </a:spcBef>
              <a:spcAft>
                <a:spcPct val="0"/>
              </a:spcAft>
              <a:tabLst>
                <a:tab pos="533400" algn="l"/>
              </a:tabLst>
              <a:defRPr sz="2800">
                <a:solidFill>
                  <a:schemeClr val="tx1"/>
                </a:solidFill>
                <a:latin typeface="Helvetica"/>
                <a:ea typeface="宋体" pitchFamily="2" charset="-122"/>
              </a:defRPr>
            </a:lvl8pPr>
            <a:lvl9pPr marL="3886200" indent="-228600" eaLnBrk="0" fontAlgn="base" hangingPunct="0">
              <a:spcBef>
                <a:spcPct val="0"/>
              </a:spcBef>
              <a:spcAft>
                <a:spcPct val="0"/>
              </a:spcAft>
              <a:tabLst>
                <a:tab pos="533400" algn="l"/>
              </a:tabLst>
              <a:defRPr sz="2800">
                <a:solidFill>
                  <a:schemeClr val="tx1"/>
                </a:solidFill>
                <a:latin typeface="Helvetica"/>
                <a:ea typeface="宋体" pitchFamily="2" charset="-122"/>
              </a:defRPr>
            </a:lvl9pPr>
          </a:lstStyle>
          <a:p>
            <a:pPr>
              <a:lnSpc>
                <a:spcPct val="150000"/>
              </a:lnSpc>
            </a:pPr>
            <a:r>
              <a:rPr lang="zh-CN" altLang="en-US" sz="2400" dirty="0">
                <a:solidFill>
                  <a:srgbClr val="0070C0"/>
                </a:solidFill>
                <a:latin typeface="Arial" pitchFamily="34" charset="0"/>
                <a:cs typeface="Arial" pitchFamily="34" charset="0"/>
              </a:rPr>
              <a:t>（</a:t>
            </a:r>
            <a:r>
              <a:rPr lang="en-US" altLang="zh-CN" sz="2400" dirty="0">
                <a:solidFill>
                  <a:srgbClr val="0070C0"/>
                </a:solidFill>
                <a:latin typeface="Arial" pitchFamily="34" charset="0"/>
                <a:cs typeface="Arial" pitchFamily="34" charset="0"/>
              </a:rPr>
              <a:t>4</a:t>
            </a:r>
            <a:r>
              <a:rPr lang="zh-CN" altLang="en-US" sz="2400" dirty="0" smtClean="0">
                <a:solidFill>
                  <a:srgbClr val="0070C0"/>
                </a:solidFill>
                <a:latin typeface="Arial" pitchFamily="34" charset="0"/>
                <a:cs typeface="Arial" pitchFamily="34" charset="0"/>
              </a:rPr>
              <a:t>） 桥</a:t>
            </a:r>
            <a:r>
              <a:rPr lang="zh-CN" altLang="en-US" sz="2400" dirty="0">
                <a:solidFill>
                  <a:srgbClr val="0070C0"/>
                </a:solidFill>
                <a:latin typeface="Arial" pitchFamily="34" charset="0"/>
                <a:cs typeface="Arial" pitchFamily="34" charset="0"/>
              </a:rPr>
              <a:t>臂电流波形检测方式（普通</a:t>
            </a:r>
            <a:r>
              <a:rPr lang="en-US" altLang="zh-CN" sz="2400" dirty="0">
                <a:solidFill>
                  <a:srgbClr val="0070C0"/>
                </a:solidFill>
                <a:latin typeface="Arial" pitchFamily="34" charset="0"/>
                <a:cs typeface="Arial" pitchFamily="34" charset="0"/>
              </a:rPr>
              <a:t>CT</a:t>
            </a:r>
            <a:r>
              <a:rPr lang="zh-CN" altLang="en-US" sz="2400" dirty="0">
                <a:solidFill>
                  <a:srgbClr val="0070C0"/>
                </a:solidFill>
                <a:latin typeface="Arial" pitchFamily="34" charset="0"/>
                <a:cs typeface="Arial" pitchFamily="34" charset="0"/>
              </a:rPr>
              <a:t>，实现每桥</a:t>
            </a:r>
            <a:r>
              <a:rPr lang="en-US" altLang="zh-CN" sz="2400" dirty="0">
                <a:solidFill>
                  <a:srgbClr val="0070C0"/>
                </a:solidFill>
                <a:latin typeface="Arial" pitchFamily="34" charset="0"/>
                <a:cs typeface="Arial" pitchFamily="34" charset="0"/>
              </a:rPr>
              <a:t>6</a:t>
            </a:r>
            <a:r>
              <a:rPr lang="zh-CN" altLang="en-US" sz="2400" dirty="0">
                <a:solidFill>
                  <a:srgbClr val="0070C0"/>
                </a:solidFill>
                <a:latin typeface="Arial" pitchFamily="34" charset="0"/>
                <a:cs typeface="Arial" pitchFamily="34" charset="0"/>
              </a:rPr>
              <a:t>桥臂智能监测</a:t>
            </a:r>
            <a:r>
              <a:rPr lang="zh-CN" altLang="en-US" sz="2400" dirty="0" smtClean="0">
                <a:solidFill>
                  <a:srgbClr val="0070C0"/>
                </a:solidFill>
                <a:latin typeface="Arial" pitchFamily="34" charset="0"/>
                <a:cs typeface="Arial" pitchFamily="34" charset="0"/>
              </a:rPr>
              <a:t>、桥臂级智能</a:t>
            </a:r>
            <a:r>
              <a:rPr lang="zh-CN" altLang="en-US" sz="2400" dirty="0">
                <a:solidFill>
                  <a:srgbClr val="0070C0"/>
                </a:solidFill>
                <a:latin typeface="Arial" pitchFamily="34" charset="0"/>
                <a:cs typeface="Arial" pitchFamily="34" charset="0"/>
              </a:rPr>
              <a:t>均流）</a:t>
            </a:r>
            <a:endParaRPr lang="en-US" altLang="zh-CN" sz="2400" dirty="0">
              <a:solidFill>
                <a:srgbClr val="0070C0"/>
              </a:solidFill>
              <a:latin typeface="Arial" pitchFamily="34" charset="0"/>
              <a:cs typeface="Arial" pitchFamily="34" charset="0"/>
            </a:endParaRPr>
          </a:p>
          <a:p>
            <a:endParaRPr lang="zh-CN" altLang="zh-CN" sz="2400" dirty="0">
              <a:solidFill>
                <a:srgbClr val="0070C0"/>
              </a:solidFill>
              <a:cs typeface="Arial" pitchFamily="34"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338785"/>
            <a:ext cx="6977062"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3"/>
          <p:cNvGraphicFramePr>
            <a:graphicFrameLocks noChangeAspect="1"/>
          </p:cNvGraphicFramePr>
          <p:nvPr>
            <p:extLst>
              <p:ext uri="{D42A27DB-BD31-4B8C-83A1-F6EECF244321}">
                <p14:modId xmlns:p14="http://schemas.microsoft.com/office/powerpoint/2010/main" val="933666238"/>
              </p:ext>
            </p:extLst>
          </p:nvPr>
        </p:nvGraphicFramePr>
        <p:xfrm>
          <a:off x="5310510" y="3314357"/>
          <a:ext cx="3833490" cy="2847157"/>
        </p:xfrm>
        <a:graphic>
          <a:graphicData uri="http://schemas.openxmlformats.org/presentationml/2006/ole">
            <mc:AlternateContent xmlns:mc="http://schemas.openxmlformats.org/markup-compatibility/2006">
              <mc:Choice xmlns:v="urn:schemas-microsoft-com:vml" Requires="v">
                <p:oleObj spid="_x0000_s28698" r:id="rId5" imgW="6686550" imgH="3543300" progId="">
                  <p:embed/>
                </p:oleObj>
              </mc:Choice>
              <mc:Fallback>
                <p:oleObj r:id="rId5" imgW="6686550" imgH="35433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0510" y="3314357"/>
                        <a:ext cx="3833490" cy="2847157"/>
                      </a:xfrm>
                      <a:prstGeom prst="rect">
                        <a:avLst/>
                      </a:prstGeom>
                      <a:noFill/>
                    </p:spPr>
                  </p:pic>
                </p:oleObj>
              </mc:Fallback>
            </mc:AlternateContent>
          </a:graphicData>
        </a:graphic>
      </p:graphicFrame>
    </p:spTree>
    <p:extLst>
      <p:ext uri="{BB962C8B-B14F-4D97-AF65-F5344CB8AC3E}">
        <p14:creationId xmlns:p14="http://schemas.microsoft.com/office/powerpoint/2010/main" val="3677542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995738" y="1125538"/>
            <a:ext cx="5148262" cy="1008062"/>
            <a:chOff x="2426" y="709"/>
            <a:chExt cx="3243" cy="635"/>
          </a:xfrm>
        </p:grpSpPr>
        <p:pic>
          <p:nvPicPr>
            <p:cNvPr id="3" name="Picture 7"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三、励磁系统新技术</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5"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2</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a:t>
              </a: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SEDC</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技术</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
        <p:nvSpPr>
          <p:cNvPr id="11" name="内容占位符 2"/>
          <p:cNvSpPr txBox="1">
            <a:spLocks/>
          </p:cNvSpPr>
          <p:nvPr/>
        </p:nvSpPr>
        <p:spPr bwMode="auto">
          <a:xfrm>
            <a:off x="611560" y="2133600"/>
            <a:ext cx="8229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lnSpc>
                <a:spcPts val="2700"/>
              </a:lnSpc>
            </a:pPr>
            <a:r>
              <a:rPr lang="zh-CN" altLang="en-US" sz="2400" b="0" kern="0" smtClean="0">
                <a:solidFill>
                  <a:srgbClr val="000099"/>
                </a:solidFill>
              </a:rPr>
              <a:t> 我国大型火电厂远距离点对网输电</a:t>
            </a:r>
            <a:r>
              <a:rPr lang="en-US" altLang="zh-CN" sz="2400" b="0" kern="0" smtClean="0">
                <a:solidFill>
                  <a:srgbClr val="000099"/>
                </a:solidFill>
              </a:rPr>
              <a:t>,</a:t>
            </a:r>
            <a:r>
              <a:rPr lang="zh-CN" altLang="en-US" sz="2400" b="0" kern="0" smtClean="0">
                <a:solidFill>
                  <a:srgbClr val="000099"/>
                </a:solidFill>
              </a:rPr>
              <a:t>一般采用在输电线路上装设固定串联电容器补偿装置以提高输送能力和系统稳定性，但此措施易引发发电机组次同步谐振（</a:t>
            </a:r>
            <a:r>
              <a:rPr lang="en-US" altLang="zh-CN" sz="2400" b="0" kern="0" smtClean="0">
                <a:solidFill>
                  <a:srgbClr val="000099"/>
                </a:solidFill>
              </a:rPr>
              <a:t>SSR</a:t>
            </a:r>
            <a:r>
              <a:rPr lang="zh-CN" altLang="en-US" sz="2400" b="0" kern="0" smtClean="0">
                <a:solidFill>
                  <a:srgbClr val="000099"/>
                </a:solidFill>
              </a:rPr>
              <a:t>）问题</a:t>
            </a:r>
            <a:r>
              <a:rPr lang="en-US" altLang="zh-CN" sz="2400" b="0" kern="0" smtClean="0">
                <a:solidFill>
                  <a:srgbClr val="000099"/>
                </a:solidFill>
              </a:rPr>
              <a:t>,</a:t>
            </a:r>
            <a:r>
              <a:rPr lang="zh-CN" altLang="en-US" sz="2400" b="0" kern="0" smtClean="0">
                <a:solidFill>
                  <a:srgbClr val="000099"/>
                </a:solidFill>
              </a:rPr>
              <a:t>导致汽轮发电机组轴系因扭振而损坏 。</a:t>
            </a:r>
            <a:endParaRPr lang="en-US" altLang="zh-CN" sz="2400" b="0" kern="0" smtClean="0">
              <a:solidFill>
                <a:srgbClr val="000099"/>
              </a:solidFill>
            </a:endParaRPr>
          </a:p>
          <a:p>
            <a:pPr eaLnBrk="1" hangingPunct="1">
              <a:lnSpc>
                <a:spcPts val="2700"/>
              </a:lnSpc>
            </a:pPr>
            <a:r>
              <a:rPr lang="zh-CN" altLang="en-US" sz="2400" b="0" kern="0" smtClean="0">
                <a:solidFill>
                  <a:srgbClr val="000099"/>
                </a:solidFill>
              </a:rPr>
              <a:t>发电机组附加励磁阻尼控制装置</a:t>
            </a:r>
            <a:r>
              <a:rPr lang="en-US" altLang="zh-CN" sz="2400" b="0" kern="0" smtClean="0">
                <a:solidFill>
                  <a:srgbClr val="000099"/>
                </a:solidFill>
              </a:rPr>
              <a:t>(SEDC)</a:t>
            </a:r>
            <a:r>
              <a:rPr lang="zh-CN" altLang="en-US" sz="2400" b="0" kern="0" smtClean="0">
                <a:solidFill>
                  <a:srgbClr val="000099"/>
                </a:solidFill>
              </a:rPr>
              <a:t>可实现对汽轮发电机组轴系次同步机电共振的抑制，避免扭振对发电机组轴系造成的损伤。</a:t>
            </a:r>
            <a:endParaRPr lang="en-US" altLang="zh-CN" sz="2400" b="0" kern="0" smtClean="0">
              <a:solidFill>
                <a:srgbClr val="000099"/>
              </a:solidFill>
            </a:endParaRPr>
          </a:p>
          <a:p>
            <a:pPr eaLnBrk="1" hangingPunct="1">
              <a:lnSpc>
                <a:spcPts val="2700"/>
              </a:lnSpc>
            </a:pPr>
            <a:r>
              <a:rPr lang="en-US" altLang="zh-CN" sz="2400" b="0" kern="0" smtClean="0">
                <a:solidFill>
                  <a:srgbClr val="000099"/>
                </a:solidFill>
              </a:rPr>
              <a:t>SEDC</a:t>
            </a:r>
            <a:r>
              <a:rPr lang="zh-CN" altLang="en-US" sz="2400" b="0" kern="0" smtClean="0">
                <a:solidFill>
                  <a:srgbClr val="000099"/>
                </a:solidFill>
              </a:rPr>
              <a:t>控制装置成为调节器的控制信号一部分</a:t>
            </a:r>
            <a:r>
              <a:rPr lang="en-US" altLang="zh-CN" sz="2400" b="0" kern="0" smtClean="0">
                <a:solidFill>
                  <a:srgbClr val="000099"/>
                </a:solidFill>
              </a:rPr>
              <a:t>.</a:t>
            </a:r>
            <a:r>
              <a:rPr lang="zh-CN" altLang="en-US" sz="2400" b="0" kern="0" smtClean="0">
                <a:solidFill>
                  <a:srgbClr val="000099"/>
                </a:solidFill>
              </a:rPr>
              <a:t>从而有效的抑制发电机次同步振荡</a:t>
            </a:r>
            <a:r>
              <a:rPr lang="en-US" altLang="zh-CN" sz="2400" b="0" kern="0" smtClean="0">
                <a:solidFill>
                  <a:srgbClr val="000099"/>
                </a:solidFill>
              </a:rPr>
              <a:t>,</a:t>
            </a:r>
            <a:r>
              <a:rPr lang="zh-CN" altLang="en-US" sz="2400" b="0" kern="0" smtClean="0">
                <a:solidFill>
                  <a:srgbClr val="000099"/>
                </a:solidFill>
              </a:rPr>
              <a:t>也扩展了调节器本身功能的应用领域</a:t>
            </a:r>
            <a:r>
              <a:rPr lang="en-US" altLang="zh-CN" sz="2400" b="0" kern="0" smtClean="0">
                <a:solidFill>
                  <a:srgbClr val="000099"/>
                </a:solidFill>
              </a:rPr>
              <a:t>.</a:t>
            </a:r>
            <a:r>
              <a:rPr lang="zh-CN" altLang="en-US" sz="2400" b="0" kern="0" smtClean="0">
                <a:solidFill>
                  <a:srgbClr val="000099"/>
                </a:solidFill>
              </a:rPr>
              <a:t>大幅的提高了功率传送能力。</a:t>
            </a:r>
            <a:endParaRPr lang="en-US" altLang="zh-CN" sz="2400" b="0" kern="0" smtClean="0">
              <a:solidFill>
                <a:srgbClr val="000099"/>
              </a:solidFill>
            </a:endParaRPr>
          </a:p>
          <a:p>
            <a:pPr eaLnBrk="1" hangingPunct="1"/>
            <a:endParaRPr lang="zh-CN" altLang="en-US" b="0" kern="0" dirty="0" smtClean="0"/>
          </a:p>
        </p:txBody>
      </p:sp>
    </p:spTree>
    <p:extLst>
      <p:ext uri="{BB962C8B-B14F-4D97-AF65-F5344CB8AC3E}">
        <p14:creationId xmlns:p14="http://schemas.microsoft.com/office/powerpoint/2010/main" val="37240466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995738" y="1125538"/>
            <a:ext cx="5148262" cy="1008062"/>
            <a:chOff x="2426" y="709"/>
            <a:chExt cx="3243" cy="635"/>
          </a:xfrm>
        </p:grpSpPr>
        <p:pic>
          <p:nvPicPr>
            <p:cNvPr id="3" name="Picture 7"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三、励磁系统新技术</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5"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2</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a:t>
              </a: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SEDC</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技术</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pic>
        <p:nvPicPr>
          <p:cNvPr id="7" name="Picture 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53" y="2227659"/>
            <a:ext cx="7839075"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3"/>
          <p:cNvSpPr>
            <a:spLocks/>
          </p:cNvSpPr>
          <p:nvPr/>
        </p:nvSpPr>
        <p:spPr bwMode="auto">
          <a:xfrm>
            <a:off x="2279328" y="4434284"/>
            <a:ext cx="1016000" cy="212725"/>
          </a:xfrm>
          <a:prstGeom prst="borderCallout1">
            <a:avLst>
              <a:gd name="adj1" fmla="val 99966"/>
              <a:gd name="adj2" fmla="val 100026"/>
              <a:gd name="adj3" fmla="val 194359"/>
              <a:gd name="adj4" fmla="val 81653"/>
            </a:avLst>
          </a:prstGeom>
          <a:solidFill>
            <a:srgbClr val="FFFF99">
              <a:alpha val="89018"/>
            </a:srgbClr>
          </a:solidFill>
          <a:ln w="25400">
            <a:solidFill>
              <a:srgbClr val="FF0000"/>
            </a:solidFill>
            <a:miter lim="800000"/>
            <a:headEnd/>
            <a:tailEnd/>
          </a:ln>
        </p:spPr>
        <p:txBody>
          <a:bodyPr/>
          <a:lstStyle/>
          <a:p>
            <a:pPr>
              <a:buFont typeface="Wingdings" pitchFamily="2" charset="2"/>
              <a:buNone/>
              <a:defRPr/>
            </a:pPr>
            <a:r>
              <a:rPr lang="zh-CN" altLang="en-US" sz="1050" b="1" dirty="0">
                <a:ea typeface="黑体" pitchFamily="2" charset="-122"/>
              </a:rPr>
              <a:t>补偿度为</a:t>
            </a:r>
            <a:r>
              <a:rPr lang="en-US" altLang="zh-CN" sz="1050" b="1" dirty="0">
                <a:ea typeface="黑体" pitchFamily="2" charset="-122"/>
              </a:rPr>
              <a:t>35%</a:t>
            </a:r>
            <a:endParaRPr lang="zh-CN" altLang="en-US" sz="1050" b="1" dirty="0">
              <a:ea typeface="黑体" pitchFamily="2" charset="-122"/>
            </a:endParaRPr>
          </a:p>
        </p:txBody>
      </p:sp>
      <p:cxnSp>
        <p:nvCxnSpPr>
          <p:cNvPr id="9" name="直接连接符 8"/>
          <p:cNvCxnSpPr/>
          <p:nvPr/>
        </p:nvCxnSpPr>
        <p:spPr bwMode="auto">
          <a:xfrm rot="10800000" flipV="1">
            <a:off x="2193603" y="2721372"/>
            <a:ext cx="530225" cy="3175"/>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cap="flat" cmpd="sng" algn="ctr">
            <a:solidFill>
              <a:srgbClr val="FF0000"/>
            </a:solidFill>
            <a:prstDash val="solid"/>
            <a:round/>
            <a:headEnd type="none" w="med" len="med"/>
            <a:tailEnd type="none" w="med" len="med"/>
          </a:ln>
          <a:effectLst/>
        </p:spPr>
      </p:cxnSp>
      <p:cxnSp>
        <p:nvCxnSpPr>
          <p:cNvPr id="10" name="直接连接符 9"/>
          <p:cNvCxnSpPr/>
          <p:nvPr/>
        </p:nvCxnSpPr>
        <p:spPr bwMode="auto">
          <a:xfrm rot="10800000" flipV="1">
            <a:off x="2196778" y="2776934"/>
            <a:ext cx="523875" cy="6350"/>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cap="flat" cmpd="sng" algn="ctr">
            <a:solidFill>
              <a:srgbClr val="FF0000"/>
            </a:solidFill>
            <a:prstDash val="solid"/>
            <a:round/>
            <a:headEnd type="none" w="med" len="med"/>
            <a:tailEnd type="none" w="med" len="med"/>
          </a:ln>
          <a:effectLst/>
        </p:spPr>
      </p:cxnSp>
      <p:cxnSp>
        <p:nvCxnSpPr>
          <p:cNvPr id="12" name="直接连接符 11"/>
          <p:cNvCxnSpPr/>
          <p:nvPr/>
        </p:nvCxnSpPr>
        <p:spPr bwMode="auto">
          <a:xfrm rot="10800000" flipV="1">
            <a:off x="2965128" y="2726134"/>
            <a:ext cx="130175" cy="3175"/>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cap="flat" cmpd="sng" algn="ctr">
            <a:solidFill>
              <a:srgbClr val="FF0000"/>
            </a:solidFill>
            <a:prstDash val="solid"/>
            <a:round/>
            <a:headEnd type="none" w="med" len="med"/>
            <a:tailEnd type="none" w="med" len="med"/>
          </a:ln>
          <a:effectLst/>
        </p:spPr>
      </p:cxnSp>
      <p:cxnSp>
        <p:nvCxnSpPr>
          <p:cNvPr id="13" name="直接连接符 12"/>
          <p:cNvCxnSpPr/>
          <p:nvPr/>
        </p:nvCxnSpPr>
        <p:spPr bwMode="auto">
          <a:xfrm rot="10800000" flipV="1">
            <a:off x="2955603" y="2786459"/>
            <a:ext cx="142875" cy="0"/>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cap="flat" cmpd="sng" algn="ctr">
            <a:solidFill>
              <a:srgbClr val="FF0000"/>
            </a:solidFill>
            <a:prstDash val="solid"/>
            <a:round/>
            <a:headEnd type="none" w="med" len="med"/>
            <a:tailEnd type="none" w="med" len="med"/>
          </a:ln>
          <a:effectLst/>
        </p:spPr>
      </p:cxnSp>
      <p:grpSp>
        <p:nvGrpSpPr>
          <p:cNvPr id="14" name="组合 63"/>
          <p:cNvGrpSpPr>
            <a:grpSpLocks/>
          </p:cNvGrpSpPr>
          <p:nvPr/>
        </p:nvGrpSpPr>
        <p:grpSpPr bwMode="auto">
          <a:xfrm>
            <a:off x="2725416" y="2657872"/>
            <a:ext cx="247650" cy="184150"/>
            <a:chOff x="2838450" y="2127251"/>
            <a:chExt cx="247650" cy="184150"/>
          </a:xfrm>
        </p:grpSpPr>
        <p:sp>
          <p:nvSpPr>
            <p:cNvPr id="15" name="椭圆 39"/>
            <p:cNvSpPr>
              <a:spLocks noChangeArrowheads="1"/>
            </p:cNvSpPr>
            <p:nvPr/>
          </p:nvSpPr>
          <p:spPr bwMode="auto">
            <a:xfrm>
              <a:off x="2838450" y="2127251"/>
              <a:ext cx="247650" cy="184150"/>
            </a:xfrm>
            <a:prstGeom prst="ellipse">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800">
                  <a:solidFill>
                    <a:schemeClr val="tx1"/>
                  </a:solidFill>
                  <a:latin typeface="Helvetica"/>
                  <a:ea typeface="宋体" pitchFamily="2" charset="-122"/>
                </a:defRPr>
              </a:lvl1pPr>
              <a:lvl2pPr marL="742950" indent="-285750" eaLnBrk="0" hangingPunct="0">
                <a:defRPr sz="2800">
                  <a:solidFill>
                    <a:schemeClr val="tx1"/>
                  </a:solidFill>
                  <a:latin typeface="Helvetica"/>
                  <a:ea typeface="宋体" pitchFamily="2" charset="-122"/>
                </a:defRPr>
              </a:lvl2pPr>
              <a:lvl3pPr marL="1143000" indent="-228600" eaLnBrk="0" hangingPunct="0">
                <a:defRPr sz="2800">
                  <a:solidFill>
                    <a:schemeClr val="tx1"/>
                  </a:solidFill>
                  <a:latin typeface="Helvetica"/>
                  <a:ea typeface="宋体" pitchFamily="2" charset="-122"/>
                </a:defRPr>
              </a:lvl3pPr>
              <a:lvl4pPr marL="1600200" indent="-228600" eaLnBrk="0" hangingPunct="0">
                <a:defRPr sz="2800">
                  <a:solidFill>
                    <a:schemeClr val="tx1"/>
                  </a:solidFill>
                  <a:latin typeface="Helvetica"/>
                  <a:ea typeface="宋体" pitchFamily="2" charset="-122"/>
                </a:defRPr>
              </a:lvl4pPr>
              <a:lvl5pPr marL="2057400" indent="-228600" eaLnBrk="0" hangingPunct="0">
                <a:defRPr sz="2800">
                  <a:solidFill>
                    <a:schemeClr val="tx1"/>
                  </a:solidFill>
                  <a:latin typeface="Helvetica"/>
                  <a:ea typeface="宋体" pitchFamily="2" charset="-122"/>
                </a:defRPr>
              </a:lvl5pPr>
              <a:lvl6pPr marL="2514600" indent="-228600" eaLnBrk="0" fontAlgn="base" hangingPunct="0">
                <a:spcBef>
                  <a:spcPct val="0"/>
                </a:spcBef>
                <a:spcAft>
                  <a:spcPct val="0"/>
                </a:spcAft>
                <a:defRPr sz="2800">
                  <a:solidFill>
                    <a:schemeClr val="tx1"/>
                  </a:solidFill>
                  <a:latin typeface="Helvetica"/>
                  <a:ea typeface="宋体" pitchFamily="2" charset="-122"/>
                </a:defRPr>
              </a:lvl6pPr>
              <a:lvl7pPr marL="2971800" indent="-228600" eaLnBrk="0" fontAlgn="base" hangingPunct="0">
                <a:spcBef>
                  <a:spcPct val="0"/>
                </a:spcBef>
                <a:spcAft>
                  <a:spcPct val="0"/>
                </a:spcAft>
                <a:defRPr sz="2800">
                  <a:solidFill>
                    <a:schemeClr val="tx1"/>
                  </a:solidFill>
                  <a:latin typeface="Helvetica"/>
                  <a:ea typeface="宋体" pitchFamily="2" charset="-122"/>
                </a:defRPr>
              </a:lvl7pPr>
              <a:lvl8pPr marL="3429000" indent="-228600" eaLnBrk="0" fontAlgn="base" hangingPunct="0">
                <a:spcBef>
                  <a:spcPct val="0"/>
                </a:spcBef>
                <a:spcAft>
                  <a:spcPct val="0"/>
                </a:spcAft>
                <a:defRPr sz="2800">
                  <a:solidFill>
                    <a:schemeClr val="tx1"/>
                  </a:solidFill>
                  <a:latin typeface="Helvetica"/>
                  <a:ea typeface="宋体" pitchFamily="2" charset="-122"/>
                </a:defRPr>
              </a:lvl8pPr>
              <a:lvl9pPr marL="3886200" indent="-228600" eaLnBrk="0" fontAlgn="base" hangingPunct="0">
                <a:spcBef>
                  <a:spcPct val="0"/>
                </a:spcBef>
                <a:spcAft>
                  <a:spcPct val="0"/>
                </a:spcAft>
                <a:defRPr sz="2800">
                  <a:solidFill>
                    <a:schemeClr val="tx1"/>
                  </a:solidFill>
                  <a:latin typeface="Helvetica"/>
                  <a:ea typeface="宋体" pitchFamily="2" charset="-122"/>
                </a:defRPr>
              </a:lvl9pPr>
            </a:lstStyle>
            <a:p>
              <a:pPr eaLnBrk="1" hangingPunct="1"/>
              <a:endParaRPr lang="zh-CN" altLang="en-US" sz="3200" b="1">
                <a:latin typeface="黑体" pitchFamily="49" charset="-122"/>
              </a:endParaRPr>
            </a:p>
          </p:txBody>
        </p:sp>
        <p:cxnSp>
          <p:nvCxnSpPr>
            <p:cNvPr id="16" name="直接连接符 41"/>
            <p:cNvCxnSpPr>
              <a:cxnSpLocks noChangeShapeType="1"/>
            </p:cNvCxnSpPr>
            <p:nvPr/>
          </p:nvCxnSpPr>
          <p:spPr bwMode="auto">
            <a:xfrm rot="5400000">
              <a:off x="2867819" y="2218532"/>
              <a:ext cx="133350" cy="1587"/>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17" name="直接连接符 48"/>
            <p:cNvCxnSpPr>
              <a:cxnSpLocks noChangeShapeType="1"/>
            </p:cNvCxnSpPr>
            <p:nvPr/>
          </p:nvCxnSpPr>
          <p:spPr bwMode="auto">
            <a:xfrm rot="5400000">
              <a:off x="2928937" y="2216151"/>
              <a:ext cx="128587" cy="1588"/>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18" name="直接连接符 58"/>
            <p:cNvCxnSpPr>
              <a:cxnSpLocks noChangeShapeType="1"/>
            </p:cNvCxnSpPr>
            <p:nvPr/>
          </p:nvCxnSpPr>
          <p:spPr bwMode="auto">
            <a:xfrm rot="10800000" flipV="1">
              <a:off x="2843212" y="2216151"/>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19" name="直接连接符 60"/>
            <p:cNvCxnSpPr>
              <a:cxnSpLocks noChangeShapeType="1"/>
            </p:cNvCxnSpPr>
            <p:nvPr/>
          </p:nvCxnSpPr>
          <p:spPr bwMode="auto">
            <a:xfrm rot="10800000" flipV="1">
              <a:off x="3000375" y="2217738"/>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grpSp>
      <p:grpSp>
        <p:nvGrpSpPr>
          <p:cNvPr id="20" name="组合 64"/>
          <p:cNvGrpSpPr>
            <a:grpSpLocks/>
          </p:cNvGrpSpPr>
          <p:nvPr/>
        </p:nvGrpSpPr>
        <p:grpSpPr bwMode="auto">
          <a:xfrm>
            <a:off x="2787328" y="5318522"/>
            <a:ext cx="247650" cy="184150"/>
            <a:chOff x="2838450" y="2127251"/>
            <a:chExt cx="247650" cy="184150"/>
          </a:xfrm>
        </p:grpSpPr>
        <p:sp>
          <p:nvSpPr>
            <p:cNvPr id="21" name="椭圆 28"/>
            <p:cNvSpPr>
              <a:spLocks noChangeArrowheads="1"/>
            </p:cNvSpPr>
            <p:nvPr/>
          </p:nvSpPr>
          <p:spPr bwMode="auto">
            <a:xfrm>
              <a:off x="2838450" y="2127251"/>
              <a:ext cx="247650" cy="184150"/>
            </a:xfrm>
            <a:prstGeom prst="ellipse">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800">
                  <a:solidFill>
                    <a:schemeClr val="tx1"/>
                  </a:solidFill>
                  <a:latin typeface="Helvetica"/>
                  <a:ea typeface="宋体" pitchFamily="2" charset="-122"/>
                </a:defRPr>
              </a:lvl1pPr>
              <a:lvl2pPr marL="742950" indent="-285750" eaLnBrk="0" hangingPunct="0">
                <a:defRPr sz="2800">
                  <a:solidFill>
                    <a:schemeClr val="tx1"/>
                  </a:solidFill>
                  <a:latin typeface="Helvetica"/>
                  <a:ea typeface="宋体" pitchFamily="2" charset="-122"/>
                </a:defRPr>
              </a:lvl2pPr>
              <a:lvl3pPr marL="1143000" indent="-228600" eaLnBrk="0" hangingPunct="0">
                <a:defRPr sz="2800">
                  <a:solidFill>
                    <a:schemeClr val="tx1"/>
                  </a:solidFill>
                  <a:latin typeface="Helvetica"/>
                  <a:ea typeface="宋体" pitchFamily="2" charset="-122"/>
                </a:defRPr>
              </a:lvl3pPr>
              <a:lvl4pPr marL="1600200" indent="-228600" eaLnBrk="0" hangingPunct="0">
                <a:defRPr sz="2800">
                  <a:solidFill>
                    <a:schemeClr val="tx1"/>
                  </a:solidFill>
                  <a:latin typeface="Helvetica"/>
                  <a:ea typeface="宋体" pitchFamily="2" charset="-122"/>
                </a:defRPr>
              </a:lvl4pPr>
              <a:lvl5pPr marL="2057400" indent="-228600" eaLnBrk="0" hangingPunct="0">
                <a:defRPr sz="2800">
                  <a:solidFill>
                    <a:schemeClr val="tx1"/>
                  </a:solidFill>
                  <a:latin typeface="Helvetica"/>
                  <a:ea typeface="宋体" pitchFamily="2" charset="-122"/>
                </a:defRPr>
              </a:lvl5pPr>
              <a:lvl6pPr marL="2514600" indent="-228600" eaLnBrk="0" fontAlgn="base" hangingPunct="0">
                <a:spcBef>
                  <a:spcPct val="0"/>
                </a:spcBef>
                <a:spcAft>
                  <a:spcPct val="0"/>
                </a:spcAft>
                <a:defRPr sz="2800">
                  <a:solidFill>
                    <a:schemeClr val="tx1"/>
                  </a:solidFill>
                  <a:latin typeface="Helvetica"/>
                  <a:ea typeface="宋体" pitchFamily="2" charset="-122"/>
                </a:defRPr>
              </a:lvl6pPr>
              <a:lvl7pPr marL="2971800" indent="-228600" eaLnBrk="0" fontAlgn="base" hangingPunct="0">
                <a:spcBef>
                  <a:spcPct val="0"/>
                </a:spcBef>
                <a:spcAft>
                  <a:spcPct val="0"/>
                </a:spcAft>
                <a:defRPr sz="2800">
                  <a:solidFill>
                    <a:schemeClr val="tx1"/>
                  </a:solidFill>
                  <a:latin typeface="Helvetica"/>
                  <a:ea typeface="宋体" pitchFamily="2" charset="-122"/>
                </a:defRPr>
              </a:lvl7pPr>
              <a:lvl8pPr marL="3429000" indent="-228600" eaLnBrk="0" fontAlgn="base" hangingPunct="0">
                <a:spcBef>
                  <a:spcPct val="0"/>
                </a:spcBef>
                <a:spcAft>
                  <a:spcPct val="0"/>
                </a:spcAft>
                <a:defRPr sz="2800">
                  <a:solidFill>
                    <a:schemeClr val="tx1"/>
                  </a:solidFill>
                  <a:latin typeface="Helvetica"/>
                  <a:ea typeface="宋体" pitchFamily="2" charset="-122"/>
                </a:defRPr>
              </a:lvl8pPr>
              <a:lvl9pPr marL="3886200" indent="-228600" eaLnBrk="0" fontAlgn="base" hangingPunct="0">
                <a:spcBef>
                  <a:spcPct val="0"/>
                </a:spcBef>
                <a:spcAft>
                  <a:spcPct val="0"/>
                </a:spcAft>
                <a:defRPr sz="2800">
                  <a:solidFill>
                    <a:schemeClr val="tx1"/>
                  </a:solidFill>
                  <a:latin typeface="Helvetica"/>
                  <a:ea typeface="宋体" pitchFamily="2" charset="-122"/>
                </a:defRPr>
              </a:lvl9pPr>
            </a:lstStyle>
            <a:p>
              <a:pPr eaLnBrk="1" hangingPunct="1"/>
              <a:endParaRPr lang="zh-CN" altLang="en-US" sz="3200" b="1">
                <a:latin typeface="黑体" pitchFamily="49" charset="-122"/>
              </a:endParaRPr>
            </a:p>
          </p:txBody>
        </p:sp>
        <p:cxnSp>
          <p:nvCxnSpPr>
            <p:cNvPr id="22" name="直接连接符 30"/>
            <p:cNvCxnSpPr>
              <a:cxnSpLocks noChangeShapeType="1"/>
            </p:cNvCxnSpPr>
            <p:nvPr/>
          </p:nvCxnSpPr>
          <p:spPr bwMode="auto">
            <a:xfrm rot="5400000">
              <a:off x="2867819" y="2218532"/>
              <a:ext cx="133350" cy="1588"/>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23" name="直接连接符 31"/>
            <p:cNvCxnSpPr>
              <a:cxnSpLocks noChangeShapeType="1"/>
            </p:cNvCxnSpPr>
            <p:nvPr/>
          </p:nvCxnSpPr>
          <p:spPr bwMode="auto">
            <a:xfrm rot="5400000">
              <a:off x="2928938" y="2216151"/>
              <a:ext cx="128587" cy="1587"/>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24" name="直接连接符 32"/>
            <p:cNvCxnSpPr>
              <a:cxnSpLocks noChangeShapeType="1"/>
            </p:cNvCxnSpPr>
            <p:nvPr/>
          </p:nvCxnSpPr>
          <p:spPr bwMode="auto">
            <a:xfrm rot="10800000" flipV="1">
              <a:off x="2843213" y="2216151"/>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25" name="直接连接符 33"/>
            <p:cNvCxnSpPr>
              <a:cxnSpLocks noChangeShapeType="1"/>
            </p:cNvCxnSpPr>
            <p:nvPr/>
          </p:nvCxnSpPr>
          <p:spPr bwMode="auto">
            <a:xfrm rot="10800000" flipV="1">
              <a:off x="3000375" y="2217738"/>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grpSp>
      <p:grpSp>
        <p:nvGrpSpPr>
          <p:cNvPr id="26" name="组合 64"/>
          <p:cNvGrpSpPr>
            <a:grpSpLocks/>
          </p:cNvGrpSpPr>
          <p:nvPr/>
        </p:nvGrpSpPr>
        <p:grpSpPr bwMode="auto">
          <a:xfrm>
            <a:off x="2747641" y="6283722"/>
            <a:ext cx="247650" cy="184150"/>
            <a:chOff x="2838450" y="2127251"/>
            <a:chExt cx="247650" cy="184150"/>
          </a:xfrm>
        </p:grpSpPr>
        <p:sp>
          <p:nvSpPr>
            <p:cNvPr id="27" name="椭圆 35"/>
            <p:cNvSpPr>
              <a:spLocks noChangeArrowheads="1"/>
            </p:cNvSpPr>
            <p:nvPr/>
          </p:nvSpPr>
          <p:spPr bwMode="auto">
            <a:xfrm>
              <a:off x="2838450" y="2127251"/>
              <a:ext cx="247650" cy="184150"/>
            </a:xfrm>
            <a:prstGeom prst="ellipse">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800">
                  <a:solidFill>
                    <a:schemeClr val="tx1"/>
                  </a:solidFill>
                  <a:latin typeface="Helvetica"/>
                  <a:ea typeface="宋体" pitchFamily="2" charset="-122"/>
                </a:defRPr>
              </a:lvl1pPr>
              <a:lvl2pPr marL="742950" indent="-285750" eaLnBrk="0" hangingPunct="0">
                <a:defRPr sz="2800">
                  <a:solidFill>
                    <a:schemeClr val="tx1"/>
                  </a:solidFill>
                  <a:latin typeface="Helvetica"/>
                  <a:ea typeface="宋体" pitchFamily="2" charset="-122"/>
                </a:defRPr>
              </a:lvl2pPr>
              <a:lvl3pPr marL="1143000" indent="-228600" eaLnBrk="0" hangingPunct="0">
                <a:defRPr sz="2800">
                  <a:solidFill>
                    <a:schemeClr val="tx1"/>
                  </a:solidFill>
                  <a:latin typeface="Helvetica"/>
                  <a:ea typeface="宋体" pitchFamily="2" charset="-122"/>
                </a:defRPr>
              </a:lvl3pPr>
              <a:lvl4pPr marL="1600200" indent="-228600" eaLnBrk="0" hangingPunct="0">
                <a:defRPr sz="2800">
                  <a:solidFill>
                    <a:schemeClr val="tx1"/>
                  </a:solidFill>
                  <a:latin typeface="Helvetica"/>
                  <a:ea typeface="宋体" pitchFamily="2" charset="-122"/>
                </a:defRPr>
              </a:lvl4pPr>
              <a:lvl5pPr marL="2057400" indent="-228600" eaLnBrk="0" hangingPunct="0">
                <a:defRPr sz="2800">
                  <a:solidFill>
                    <a:schemeClr val="tx1"/>
                  </a:solidFill>
                  <a:latin typeface="Helvetica"/>
                  <a:ea typeface="宋体" pitchFamily="2" charset="-122"/>
                </a:defRPr>
              </a:lvl5pPr>
              <a:lvl6pPr marL="2514600" indent="-228600" eaLnBrk="0" fontAlgn="base" hangingPunct="0">
                <a:spcBef>
                  <a:spcPct val="0"/>
                </a:spcBef>
                <a:spcAft>
                  <a:spcPct val="0"/>
                </a:spcAft>
                <a:defRPr sz="2800">
                  <a:solidFill>
                    <a:schemeClr val="tx1"/>
                  </a:solidFill>
                  <a:latin typeface="Helvetica"/>
                  <a:ea typeface="宋体" pitchFamily="2" charset="-122"/>
                </a:defRPr>
              </a:lvl6pPr>
              <a:lvl7pPr marL="2971800" indent="-228600" eaLnBrk="0" fontAlgn="base" hangingPunct="0">
                <a:spcBef>
                  <a:spcPct val="0"/>
                </a:spcBef>
                <a:spcAft>
                  <a:spcPct val="0"/>
                </a:spcAft>
                <a:defRPr sz="2800">
                  <a:solidFill>
                    <a:schemeClr val="tx1"/>
                  </a:solidFill>
                  <a:latin typeface="Helvetica"/>
                  <a:ea typeface="宋体" pitchFamily="2" charset="-122"/>
                </a:defRPr>
              </a:lvl7pPr>
              <a:lvl8pPr marL="3429000" indent="-228600" eaLnBrk="0" fontAlgn="base" hangingPunct="0">
                <a:spcBef>
                  <a:spcPct val="0"/>
                </a:spcBef>
                <a:spcAft>
                  <a:spcPct val="0"/>
                </a:spcAft>
                <a:defRPr sz="2800">
                  <a:solidFill>
                    <a:schemeClr val="tx1"/>
                  </a:solidFill>
                  <a:latin typeface="Helvetica"/>
                  <a:ea typeface="宋体" pitchFamily="2" charset="-122"/>
                </a:defRPr>
              </a:lvl8pPr>
              <a:lvl9pPr marL="3886200" indent="-228600" eaLnBrk="0" fontAlgn="base" hangingPunct="0">
                <a:spcBef>
                  <a:spcPct val="0"/>
                </a:spcBef>
                <a:spcAft>
                  <a:spcPct val="0"/>
                </a:spcAft>
                <a:defRPr sz="2800">
                  <a:solidFill>
                    <a:schemeClr val="tx1"/>
                  </a:solidFill>
                  <a:latin typeface="Helvetica"/>
                  <a:ea typeface="宋体" pitchFamily="2" charset="-122"/>
                </a:defRPr>
              </a:lvl9pPr>
            </a:lstStyle>
            <a:p>
              <a:pPr eaLnBrk="1" hangingPunct="1"/>
              <a:endParaRPr lang="zh-CN" altLang="en-US" sz="3200" b="1">
                <a:latin typeface="黑体" pitchFamily="49" charset="-122"/>
              </a:endParaRPr>
            </a:p>
          </p:txBody>
        </p:sp>
        <p:cxnSp>
          <p:nvCxnSpPr>
            <p:cNvPr id="28" name="直接连接符 36"/>
            <p:cNvCxnSpPr>
              <a:cxnSpLocks noChangeShapeType="1"/>
            </p:cNvCxnSpPr>
            <p:nvPr/>
          </p:nvCxnSpPr>
          <p:spPr bwMode="auto">
            <a:xfrm rot="5400000">
              <a:off x="2867819" y="2218532"/>
              <a:ext cx="133350" cy="1588"/>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29" name="直接连接符 37"/>
            <p:cNvCxnSpPr>
              <a:cxnSpLocks noChangeShapeType="1"/>
            </p:cNvCxnSpPr>
            <p:nvPr/>
          </p:nvCxnSpPr>
          <p:spPr bwMode="auto">
            <a:xfrm rot="5400000">
              <a:off x="2928938" y="2216151"/>
              <a:ext cx="128587" cy="1587"/>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30" name="直接连接符 38"/>
            <p:cNvCxnSpPr>
              <a:cxnSpLocks noChangeShapeType="1"/>
            </p:cNvCxnSpPr>
            <p:nvPr/>
          </p:nvCxnSpPr>
          <p:spPr bwMode="auto">
            <a:xfrm rot="10800000" flipV="1">
              <a:off x="2843213" y="2216151"/>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31" name="直接连接符 40"/>
            <p:cNvCxnSpPr>
              <a:cxnSpLocks noChangeShapeType="1"/>
            </p:cNvCxnSpPr>
            <p:nvPr/>
          </p:nvCxnSpPr>
          <p:spPr bwMode="auto">
            <a:xfrm rot="10800000" flipV="1">
              <a:off x="3000375" y="2217738"/>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grpSp>
      <p:grpSp>
        <p:nvGrpSpPr>
          <p:cNvPr id="32" name="组合 64"/>
          <p:cNvGrpSpPr>
            <a:grpSpLocks/>
          </p:cNvGrpSpPr>
          <p:nvPr/>
        </p:nvGrpSpPr>
        <p:grpSpPr bwMode="auto">
          <a:xfrm>
            <a:off x="7343453" y="2781697"/>
            <a:ext cx="247650" cy="184150"/>
            <a:chOff x="2838450" y="2127251"/>
            <a:chExt cx="247650" cy="184150"/>
          </a:xfrm>
        </p:grpSpPr>
        <p:sp>
          <p:nvSpPr>
            <p:cNvPr id="33" name="椭圆 43"/>
            <p:cNvSpPr>
              <a:spLocks noChangeArrowheads="1"/>
            </p:cNvSpPr>
            <p:nvPr/>
          </p:nvSpPr>
          <p:spPr bwMode="auto">
            <a:xfrm>
              <a:off x="2838450" y="2127251"/>
              <a:ext cx="247650" cy="184150"/>
            </a:xfrm>
            <a:prstGeom prst="ellipse">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800">
                  <a:solidFill>
                    <a:schemeClr val="tx1"/>
                  </a:solidFill>
                  <a:latin typeface="Helvetica"/>
                  <a:ea typeface="宋体" pitchFamily="2" charset="-122"/>
                </a:defRPr>
              </a:lvl1pPr>
              <a:lvl2pPr marL="742950" indent="-285750" eaLnBrk="0" hangingPunct="0">
                <a:defRPr sz="2800">
                  <a:solidFill>
                    <a:schemeClr val="tx1"/>
                  </a:solidFill>
                  <a:latin typeface="Helvetica"/>
                  <a:ea typeface="宋体" pitchFamily="2" charset="-122"/>
                </a:defRPr>
              </a:lvl2pPr>
              <a:lvl3pPr marL="1143000" indent="-228600" eaLnBrk="0" hangingPunct="0">
                <a:defRPr sz="2800">
                  <a:solidFill>
                    <a:schemeClr val="tx1"/>
                  </a:solidFill>
                  <a:latin typeface="Helvetica"/>
                  <a:ea typeface="宋体" pitchFamily="2" charset="-122"/>
                </a:defRPr>
              </a:lvl3pPr>
              <a:lvl4pPr marL="1600200" indent="-228600" eaLnBrk="0" hangingPunct="0">
                <a:defRPr sz="2800">
                  <a:solidFill>
                    <a:schemeClr val="tx1"/>
                  </a:solidFill>
                  <a:latin typeface="Helvetica"/>
                  <a:ea typeface="宋体" pitchFamily="2" charset="-122"/>
                </a:defRPr>
              </a:lvl4pPr>
              <a:lvl5pPr marL="2057400" indent="-228600" eaLnBrk="0" hangingPunct="0">
                <a:defRPr sz="2800">
                  <a:solidFill>
                    <a:schemeClr val="tx1"/>
                  </a:solidFill>
                  <a:latin typeface="Helvetica"/>
                  <a:ea typeface="宋体" pitchFamily="2" charset="-122"/>
                </a:defRPr>
              </a:lvl5pPr>
              <a:lvl6pPr marL="2514600" indent="-228600" eaLnBrk="0" fontAlgn="base" hangingPunct="0">
                <a:spcBef>
                  <a:spcPct val="0"/>
                </a:spcBef>
                <a:spcAft>
                  <a:spcPct val="0"/>
                </a:spcAft>
                <a:defRPr sz="2800">
                  <a:solidFill>
                    <a:schemeClr val="tx1"/>
                  </a:solidFill>
                  <a:latin typeface="Helvetica"/>
                  <a:ea typeface="宋体" pitchFamily="2" charset="-122"/>
                </a:defRPr>
              </a:lvl6pPr>
              <a:lvl7pPr marL="2971800" indent="-228600" eaLnBrk="0" fontAlgn="base" hangingPunct="0">
                <a:spcBef>
                  <a:spcPct val="0"/>
                </a:spcBef>
                <a:spcAft>
                  <a:spcPct val="0"/>
                </a:spcAft>
                <a:defRPr sz="2800">
                  <a:solidFill>
                    <a:schemeClr val="tx1"/>
                  </a:solidFill>
                  <a:latin typeface="Helvetica"/>
                  <a:ea typeface="宋体" pitchFamily="2" charset="-122"/>
                </a:defRPr>
              </a:lvl7pPr>
              <a:lvl8pPr marL="3429000" indent="-228600" eaLnBrk="0" fontAlgn="base" hangingPunct="0">
                <a:spcBef>
                  <a:spcPct val="0"/>
                </a:spcBef>
                <a:spcAft>
                  <a:spcPct val="0"/>
                </a:spcAft>
                <a:defRPr sz="2800">
                  <a:solidFill>
                    <a:schemeClr val="tx1"/>
                  </a:solidFill>
                  <a:latin typeface="Helvetica"/>
                  <a:ea typeface="宋体" pitchFamily="2" charset="-122"/>
                </a:defRPr>
              </a:lvl8pPr>
              <a:lvl9pPr marL="3886200" indent="-228600" eaLnBrk="0" fontAlgn="base" hangingPunct="0">
                <a:spcBef>
                  <a:spcPct val="0"/>
                </a:spcBef>
                <a:spcAft>
                  <a:spcPct val="0"/>
                </a:spcAft>
                <a:defRPr sz="2800">
                  <a:solidFill>
                    <a:schemeClr val="tx1"/>
                  </a:solidFill>
                  <a:latin typeface="Helvetica"/>
                  <a:ea typeface="宋体" pitchFamily="2" charset="-122"/>
                </a:defRPr>
              </a:lvl9pPr>
            </a:lstStyle>
            <a:p>
              <a:pPr eaLnBrk="1" hangingPunct="1"/>
              <a:endParaRPr lang="zh-CN" altLang="en-US" sz="3200" b="1">
                <a:latin typeface="黑体" pitchFamily="49" charset="-122"/>
              </a:endParaRPr>
            </a:p>
          </p:txBody>
        </p:sp>
        <p:cxnSp>
          <p:nvCxnSpPr>
            <p:cNvPr id="34" name="直接连接符 44"/>
            <p:cNvCxnSpPr>
              <a:cxnSpLocks noChangeShapeType="1"/>
            </p:cNvCxnSpPr>
            <p:nvPr/>
          </p:nvCxnSpPr>
          <p:spPr bwMode="auto">
            <a:xfrm rot="5400000">
              <a:off x="2867819" y="2218532"/>
              <a:ext cx="133350" cy="1587"/>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35" name="直接连接符 45"/>
            <p:cNvCxnSpPr>
              <a:cxnSpLocks noChangeShapeType="1"/>
            </p:cNvCxnSpPr>
            <p:nvPr/>
          </p:nvCxnSpPr>
          <p:spPr bwMode="auto">
            <a:xfrm rot="5400000">
              <a:off x="2928937" y="2216151"/>
              <a:ext cx="128587" cy="1588"/>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36" name="直接连接符 46"/>
            <p:cNvCxnSpPr>
              <a:cxnSpLocks noChangeShapeType="1"/>
            </p:cNvCxnSpPr>
            <p:nvPr/>
          </p:nvCxnSpPr>
          <p:spPr bwMode="auto">
            <a:xfrm rot="10800000" flipV="1">
              <a:off x="2843212" y="2216151"/>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37" name="直接连接符 47"/>
            <p:cNvCxnSpPr>
              <a:cxnSpLocks noChangeShapeType="1"/>
            </p:cNvCxnSpPr>
            <p:nvPr/>
          </p:nvCxnSpPr>
          <p:spPr bwMode="auto">
            <a:xfrm rot="10800000" flipV="1">
              <a:off x="3000375" y="2217738"/>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grpSp>
      <p:grpSp>
        <p:nvGrpSpPr>
          <p:cNvPr id="38" name="组合 64"/>
          <p:cNvGrpSpPr>
            <a:grpSpLocks/>
          </p:cNvGrpSpPr>
          <p:nvPr/>
        </p:nvGrpSpPr>
        <p:grpSpPr bwMode="auto">
          <a:xfrm>
            <a:off x="3650928" y="2743597"/>
            <a:ext cx="247650" cy="184150"/>
            <a:chOff x="2838450" y="2127251"/>
            <a:chExt cx="247650" cy="184150"/>
          </a:xfrm>
        </p:grpSpPr>
        <p:sp>
          <p:nvSpPr>
            <p:cNvPr id="39" name="椭圆 50"/>
            <p:cNvSpPr>
              <a:spLocks noChangeArrowheads="1"/>
            </p:cNvSpPr>
            <p:nvPr/>
          </p:nvSpPr>
          <p:spPr bwMode="auto">
            <a:xfrm>
              <a:off x="2838450" y="2127251"/>
              <a:ext cx="247650" cy="184150"/>
            </a:xfrm>
            <a:prstGeom prst="ellipse">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800">
                  <a:solidFill>
                    <a:schemeClr val="tx1"/>
                  </a:solidFill>
                  <a:latin typeface="Helvetica"/>
                  <a:ea typeface="宋体" pitchFamily="2" charset="-122"/>
                </a:defRPr>
              </a:lvl1pPr>
              <a:lvl2pPr marL="742950" indent="-285750" eaLnBrk="0" hangingPunct="0">
                <a:defRPr sz="2800">
                  <a:solidFill>
                    <a:schemeClr val="tx1"/>
                  </a:solidFill>
                  <a:latin typeface="Helvetica"/>
                  <a:ea typeface="宋体" pitchFamily="2" charset="-122"/>
                </a:defRPr>
              </a:lvl2pPr>
              <a:lvl3pPr marL="1143000" indent="-228600" eaLnBrk="0" hangingPunct="0">
                <a:defRPr sz="2800">
                  <a:solidFill>
                    <a:schemeClr val="tx1"/>
                  </a:solidFill>
                  <a:latin typeface="Helvetica"/>
                  <a:ea typeface="宋体" pitchFamily="2" charset="-122"/>
                </a:defRPr>
              </a:lvl3pPr>
              <a:lvl4pPr marL="1600200" indent="-228600" eaLnBrk="0" hangingPunct="0">
                <a:defRPr sz="2800">
                  <a:solidFill>
                    <a:schemeClr val="tx1"/>
                  </a:solidFill>
                  <a:latin typeface="Helvetica"/>
                  <a:ea typeface="宋体" pitchFamily="2" charset="-122"/>
                </a:defRPr>
              </a:lvl4pPr>
              <a:lvl5pPr marL="2057400" indent="-228600" eaLnBrk="0" hangingPunct="0">
                <a:defRPr sz="2800">
                  <a:solidFill>
                    <a:schemeClr val="tx1"/>
                  </a:solidFill>
                  <a:latin typeface="Helvetica"/>
                  <a:ea typeface="宋体" pitchFamily="2" charset="-122"/>
                </a:defRPr>
              </a:lvl5pPr>
              <a:lvl6pPr marL="2514600" indent="-228600" eaLnBrk="0" fontAlgn="base" hangingPunct="0">
                <a:spcBef>
                  <a:spcPct val="0"/>
                </a:spcBef>
                <a:spcAft>
                  <a:spcPct val="0"/>
                </a:spcAft>
                <a:defRPr sz="2800">
                  <a:solidFill>
                    <a:schemeClr val="tx1"/>
                  </a:solidFill>
                  <a:latin typeface="Helvetica"/>
                  <a:ea typeface="宋体" pitchFamily="2" charset="-122"/>
                </a:defRPr>
              </a:lvl6pPr>
              <a:lvl7pPr marL="2971800" indent="-228600" eaLnBrk="0" fontAlgn="base" hangingPunct="0">
                <a:spcBef>
                  <a:spcPct val="0"/>
                </a:spcBef>
                <a:spcAft>
                  <a:spcPct val="0"/>
                </a:spcAft>
                <a:defRPr sz="2800">
                  <a:solidFill>
                    <a:schemeClr val="tx1"/>
                  </a:solidFill>
                  <a:latin typeface="Helvetica"/>
                  <a:ea typeface="宋体" pitchFamily="2" charset="-122"/>
                </a:defRPr>
              </a:lvl7pPr>
              <a:lvl8pPr marL="3429000" indent="-228600" eaLnBrk="0" fontAlgn="base" hangingPunct="0">
                <a:spcBef>
                  <a:spcPct val="0"/>
                </a:spcBef>
                <a:spcAft>
                  <a:spcPct val="0"/>
                </a:spcAft>
                <a:defRPr sz="2800">
                  <a:solidFill>
                    <a:schemeClr val="tx1"/>
                  </a:solidFill>
                  <a:latin typeface="Helvetica"/>
                  <a:ea typeface="宋体" pitchFamily="2" charset="-122"/>
                </a:defRPr>
              </a:lvl8pPr>
              <a:lvl9pPr marL="3886200" indent="-228600" eaLnBrk="0" fontAlgn="base" hangingPunct="0">
                <a:spcBef>
                  <a:spcPct val="0"/>
                </a:spcBef>
                <a:spcAft>
                  <a:spcPct val="0"/>
                </a:spcAft>
                <a:defRPr sz="2800">
                  <a:solidFill>
                    <a:schemeClr val="tx1"/>
                  </a:solidFill>
                  <a:latin typeface="Helvetica"/>
                  <a:ea typeface="宋体" pitchFamily="2" charset="-122"/>
                </a:defRPr>
              </a:lvl9pPr>
            </a:lstStyle>
            <a:p>
              <a:pPr eaLnBrk="1" hangingPunct="1"/>
              <a:endParaRPr lang="zh-CN" altLang="en-US" sz="3200" b="1">
                <a:latin typeface="黑体" pitchFamily="49" charset="-122"/>
              </a:endParaRPr>
            </a:p>
          </p:txBody>
        </p:sp>
        <p:cxnSp>
          <p:nvCxnSpPr>
            <p:cNvPr id="40" name="直接连接符 51"/>
            <p:cNvCxnSpPr>
              <a:cxnSpLocks noChangeShapeType="1"/>
            </p:cNvCxnSpPr>
            <p:nvPr/>
          </p:nvCxnSpPr>
          <p:spPr bwMode="auto">
            <a:xfrm rot="5400000">
              <a:off x="2867819" y="2218532"/>
              <a:ext cx="133350" cy="1588"/>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41" name="直接连接符 52"/>
            <p:cNvCxnSpPr>
              <a:cxnSpLocks noChangeShapeType="1"/>
            </p:cNvCxnSpPr>
            <p:nvPr/>
          </p:nvCxnSpPr>
          <p:spPr bwMode="auto">
            <a:xfrm rot="5400000">
              <a:off x="2928938" y="2216151"/>
              <a:ext cx="128588" cy="1587"/>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42" name="直接连接符 53"/>
            <p:cNvCxnSpPr>
              <a:cxnSpLocks noChangeShapeType="1"/>
            </p:cNvCxnSpPr>
            <p:nvPr/>
          </p:nvCxnSpPr>
          <p:spPr bwMode="auto">
            <a:xfrm rot="10800000" flipV="1">
              <a:off x="2843213" y="2216151"/>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43" name="直接连接符 54"/>
            <p:cNvCxnSpPr>
              <a:cxnSpLocks noChangeShapeType="1"/>
            </p:cNvCxnSpPr>
            <p:nvPr/>
          </p:nvCxnSpPr>
          <p:spPr bwMode="auto">
            <a:xfrm rot="10800000" flipV="1">
              <a:off x="3000375" y="2217739"/>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grpSp>
      <p:grpSp>
        <p:nvGrpSpPr>
          <p:cNvPr id="44" name="组合 64"/>
          <p:cNvGrpSpPr>
            <a:grpSpLocks/>
          </p:cNvGrpSpPr>
          <p:nvPr/>
        </p:nvGrpSpPr>
        <p:grpSpPr bwMode="auto">
          <a:xfrm>
            <a:off x="3527103" y="5480447"/>
            <a:ext cx="247650" cy="184150"/>
            <a:chOff x="2838450" y="2127251"/>
            <a:chExt cx="247650" cy="184150"/>
          </a:xfrm>
        </p:grpSpPr>
        <p:sp>
          <p:nvSpPr>
            <p:cNvPr id="45" name="椭圆 56"/>
            <p:cNvSpPr>
              <a:spLocks noChangeArrowheads="1"/>
            </p:cNvSpPr>
            <p:nvPr/>
          </p:nvSpPr>
          <p:spPr bwMode="auto">
            <a:xfrm>
              <a:off x="2838450" y="2127251"/>
              <a:ext cx="247650" cy="184150"/>
            </a:xfrm>
            <a:prstGeom prst="ellipse">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800">
                  <a:solidFill>
                    <a:schemeClr val="tx1"/>
                  </a:solidFill>
                  <a:latin typeface="Helvetica"/>
                  <a:ea typeface="宋体" pitchFamily="2" charset="-122"/>
                </a:defRPr>
              </a:lvl1pPr>
              <a:lvl2pPr marL="742950" indent="-285750" eaLnBrk="0" hangingPunct="0">
                <a:defRPr sz="2800">
                  <a:solidFill>
                    <a:schemeClr val="tx1"/>
                  </a:solidFill>
                  <a:latin typeface="Helvetica"/>
                  <a:ea typeface="宋体" pitchFamily="2" charset="-122"/>
                </a:defRPr>
              </a:lvl2pPr>
              <a:lvl3pPr marL="1143000" indent="-228600" eaLnBrk="0" hangingPunct="0">
                <a:defRPr sz="2800">
                  <a:solidFill>
                    <a:schemeClr val="tx1"/>
                  </a:solidFill>
                  <a:latin typeface="Helvetica"/>
                  <a:ea typeface="宋体" pitchFamily="2" charset="-122"/>
                </a:defRPr>
              </a:lvl3pPr>
              <a:lvl4pPr marL="1600200" indent="-228600" eaLnBrk="0" hangingPunct="0">
                <a:defRPr sz="2800">
                  <a:solidFill>
                    <a:schemeClr val="tx1"/>
                  </a:solidFill>
                  <a:latin typeface="Helvetica"/>
                  <a:ea typeface="宋体" pitchFamily="2" charset="-122"/>
                </a:defRPr>
              </a:lvl4pPr>
              <a:lvl5pPr marL="2057400" indent="-228600" eaLnBrk="0" hangingPunct="0">
                <a:defRPr sz="2800">
                  <a:solidFill>
                    <a:schemeClr val="tx1"/>
                  </a:solidFill>
                  <a:latin typeface="Helvetica"/>
                  <a:ea typeface="宋体" pitchFamily="2" charset="-122"/>
                </a:defRPr>
              </a:lvl5pPr>
              <a:lvl6pPr marL="2514600" indent="-228600" eaLnBrk="0" fontAlgn="base" hangingPunct="0">
                <a:spcBef>
                  <a:spcPct val="0"/>
                </a:spcBef>
                <a:spcAft>
                  <a:spcPct val="0"/>
                </a:spcAft>
                <a:defRPr sz="2800">
                  <a:solidFill>
                    <a:schemeClr val="tx1"/>
                  </a:solidFill>
                  <a:latin typeface="Helvetica"/>
                  <a:ea typeface="宋体" pitchFamily="2" charset="-122"/>
                </a:defRPr>
              </a:lvl6pPr>
              <a:lvl7pPr marL="2971800" indent="-228600" eaLnBrk="0" fontAlgn="base" hangingPunct="0">
                <a:spcBef>
                  <a:spcPct val="0"/>
                </a:spcBef>
                <a:spcAft>
                  <a:spcPct val="0"/>
                </a:spcAft>
                <a:defRPr sz="2800">
                  <a:solidFill>
                    <a:schemeClr val="tx1"/>
                  </a:solidFill>
                  <a:latin typeface="Helvetica"/>
                  <a:ea typeface="宋体" pitchFamily="2" charset="-122"/>
                </a:defRPr>
              </a:lvl7pPr>
              <a:lvl8pPr marL="3429000" indent="-228600" eaLnBrk="0" fontAlgn="base" hangingPunct="0">
                <a:spcBef>
                  <a:spcPct val="0"/>
                </a:spcBef>
                <a:spcAft>
                  <a:spcPct val="0"/>
                </a:spcAft>
                <a:defRPr sz="2800">
                  <a:solidFill>
                    <a:schemeClr val="tx1"/>
                  </a:solidFill>
                  <a:latin typeface="Helvetica"/>
                  <a:ea typeface="宋体" pitchFamily="2" charset="-122"/>
                </a:defRPr>
              </a:lvl8pPr>
              <a:lvl9pPr marL="3886200" indent="-228600" eaLnBrk="0" fontAlgn="base" hangingPunct="0">
                <a:spcBef>
                  <a:spcPct val="0"/>
                </a:spcBef>
                <a:spcAft>
                  <a:spcPct val="0"/>
                </a:spcAft>
                <a:defRPr sz="2800">
                  <a:solidFill>
                    <a:schemeClr val="tx1"/>
                  </a:solidFill>
                  <a:latin typeface="Helvetica"/>
                  <a:ea typeface="宋体" pitchFamily="2" charset="-122"/>
                </a:defRPr>
              </a:lvl9pPr>
            </a:lstStyle>
            <a:p>
              <a:pPr eaLnBrk="1" hangingPunct="1"/>
              <a:endParaRPr lang="zh-CN" altLang="en-US" sz="3200" b="1">
                <a:latin typeface="黑体" pitchFamily="49" charset="-122"/>
              </a:endParaRPr>
            </a:p>
          </p:txBody>
        </p:sp>
        <p:cxnSp>
          <p:nvCxnSpPr>
            <p:cNvPr id="46" name="直接连接符 57"/>
            <p:cNvCxnSpPr>
              <a:cxnSpLocks noChangeShapeType="1"/>
            </p:cNvCxnSpPr>
            <p:nvPr/>
          </p:nvCxnSpPr>
          <p:spPr bwMode="auto">
            <a:xfrm rot="5400000">
              <a:off x="2867819" y="2218532"/>
              <a:ext cx="133350" cy="1588"/>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47" name="直接连接符 59"/>
            <p:cNvCxnSpPr>
              <a:cxnSpLocks noChangeShapeType="1"/>
            </p:cNvCxnSpPr>
            <p:nvPr/>
          </p:nvCxnSpPr>
          <p:spPr bwMode="auto">
            <a:xfrm rot="5400000">
              <a:off x="2928938" y="2216151"/>
              <a:ext cx="128587" cy="1587"/>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48" name="直接连接符 61"/>
            <p:cNvCxnSpPr>
              <a:cxnSpLocks noChangeShapeType="1"/>
            </p:cNvCxnSpPr>
            <p:nvPr/>
          </p:nvCxnSpPr>
          <p:spPr bwMode="auto">
            <a:xfrm rot="10800000" flipV="1">
              <a:off x="2843213" y="2216151"/>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49" name="直接连接符 62"/>
            <p:cNvCxnSpPr>
              <a:cxnSpLocks noChangeShapeType="1"/>
            </p:cNvCxnSpPr>
            <p:nvPr/>
          </p:nvCxnSpPr>
          <p:spPr bwMode="auto">
            <a:xfrm rot="10800000" flipV="1">
              <a:off x="3000375" y="2217738"/>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grpSp>
      <p:grpSp>
        <p:nvGrpSpPr>
          <p:cNvPr id="50" name="组合 64"/>
          <p:cNvGrpSpPr>
            <a:grpSpLocks/>
          </p:cNvGrpSpPr>
          <p:nvPr/>
        </p:nvGrpSpPr>
        <p:grpSpPr bwMode="auto">
          <a:xfrm>
            <a:off x="3558853" y="5145484"/>
            <a:ext cx="247650" cy="184150"/>
            <a:chOff x="2838450" y="2127251"/>
            <a:chExt cx="247650" cy="184150"/>
          </a:xfrm>
        </p:grpSpPr>
        <p:sp>
          <p:nvSpPr>
            <p:cNvPr id="51" name="椭圆 64"/>
            <p:cNvSpPr>
              <a:spLocks noChangeArrowheads="1"/>
            </p:cNvSpPr>
            <p:nvPr/>
          </p:nvSpPr>
          <p:spPr bwMode="auto">
            <a:xfrm>
              <a:off x="2838450" y="2127251"/>
              <a:ext cx="247650" cy="184150"/>
            </a:xfrm>
            <a:prstGeom prst="ellipse">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800">
                  <a:solidFill>
                    <a:schemeClr val="tx1"/>
                  </a:solidFill>
                  <a:latin typeface="Helvetica"/>
                  <a:ea typeface="宋体" pitchFamily="2" charset="-122"/>
                </a:defRPr>
              </a:lvl1pPr>
              <a:lvl2pPr marL="742950" indent="-285750" eaLnBrk="0" hangingPunct="0">
                <a:defRPr sz="2800">
                  <a:solidFill>
                    <a:schemeClr val="tx1"/>
                  </a:solidFill>
                  <a:latin typeface="Helvetica"/>
                  <a:ea typeface="宋体" pitchFamily="2" charset="-122"/>
                </a:defRPr>
              </a:lvl2pPr>
              <a:lvl3pPr marL="1143000" indent="-228600" eaLnBrk="0" hangingPunct="0">
                <a:defRPr sz="2800">
                  <a:solidFill>
                    <a:schemeClr val="tx1"/>
                  </a:solidFill>
                  <a:latin typeface="Helvetica"/>
                  <a:ea typeface="宋体" pitchFamily="2" charset="-122"/>
                </a:defRPr>
              </a:lvl3pPr>
              <a:lvl4pPr marL="1600200" indent="-228600" eaLnBrk="0" hangingPunct="0">
                <a:defRPr sz="2800">
                  <a:solidFill>
                    <a:schemeClr val="tx1"/>
                  </a:solidFill>
                  <a:latin typeface="Helvetica"/>
                  <a:ea typeface="宋体" pitchFamily="2" charset="-122"/>
                </a:defRPr>
              </a:lvl4pPr>
              <a:lvl5pPr marL="2057400" indent="-228600" eaLnBrk="0" hangingPunct="0">
                <a:defRPr sz="2800">
                  <a:solidFill>
                    <a:schemeClr val="tx1"/>
                  </a:solidFill>
                  <a:latin typeface="Helvetica"/>
                  <a:ea typeface="宋体" pitchFamily="2" charset="-122"/>
                </a:defRPr>
              </a:lvl5pPr>
              <a:lvl6pPr marL="2514600" indent="-228600" eaLnBrk="0" fontAlgn="base" hangingPunct="0">
                <a:spcBef>
                  <a:spcPct val="0"/>
                </a:spcBef>
                <a:spcAft>
                  <a:spcPct val="0"/>
                </a:spcAft>
                <a:defRPr sz="2800">
                  <a:solidFill>
                    <a:schemeClr val="tx1"/>
                  </a:solidFill>
                  <a:latin typeface="Helvetica"/>
                  <a:ea typeface="宋体" pitchFamily="2" charset="-122"/>
                </a:defRPr>
              </a:lvl6pPr>
              <a:lvl7pPr marL="2971800" indent="-228600" eaLnBrk="0" fontAlgn="base" hangingPunct="0">
                <a:spcBef>
                  <a:spcPct val="0"/>
                </a:spcBef>
                <a:spcAft>
                  <a:spcPct val="0"/>
                </a:spcAft>
                <a:defRPr sz="2800">
                  <a:solidFill>
                    <a:schemeClr val="tx1"/>
                  </a:solidFill>
                  <a:latin typeface="Helvetica"/>
                  <a:ea typeface="宋体" pitchFamily="2" charset="-122"/>
                </a:defRPr>
              </a:lvl7pPr>
              <a:lvl8pPr marL="3429000" indent="-228600" eaLnBrk="0" fontAlgn="base" hangingPunct="0">
                <a:spcBef>
                  <a:spcPct val="0"/>
                </a:spcBef>
                <a:spcAft>
                  <a:spcPct val="0"/>
                </a:spcAft>
                <a:defRPr sz="2800">
                  <a:solidFill>
                    <a:schemeClr val="tx1"/>
                  </a:solidFill>
                  <a:latin typeface="Helvetica"/>
                  <a:ea typeface="宋体" pitchFamily="2" charset="-122"/>
                </a:defRPr>
              </a:lvl8pPr>
              <a:lvl9pPr marL="3886200" indent="-228600" eaLnBrk="0" fontAlgn="base" hangingPunct="0">
                <a:spcBef>
                  <a:spcPct val="0"/>
                </a:spcBef>
                <a:spcAft>
                  <a:spcPct val="0"/>
                </a:spcAft>
                <a:defRPr sz="2800">
                  <a:solidFill>
                    <a:schemeClr val="tx1"/>
                  </a:solidFill>
                  <a:latin typeface="Helvetica"/>
                  <a:ea typeface="宋体" pitchFamily="2" charset="-122"/>
                </a:defRPr>
              </a:lvl9pPr>
            </a:lstStyle>
            <a:p>
              <a:pPr eaLnBrk="1" hangingPunct="1"/>
              <a:endParaRPr lang="zh-CN" altLang="en-US" sz="3200" b="1">
                <a:latin typeface="黑体" pitchFamily="49" charset="-122"/>
              </a:endParaRPr>
            </a:p>
          </p:txBody>
        </p:sp>
        <p:cxnSp>
          <p:nvCxnSpPr>
            <p:cNvPr id="52" name="直接连接符 70"/>
            <p:cNvCxnSpPr>
              <a:cxnSpLocks noChangeShapeType="1"/>
            </p:cNvCxnSpPr>
            <p:nvPr/>
          </p:nvCxnSpPr>
          <p:spPr bwMode="auto">
            <a:xfrm rot="5400000">
              <a:off x="2867819" y="2218532"/>
              <a:ext cx="133350" cy="1587"/>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53" name="直接连接符 71"/>
            <p:cNvCxnSpPr>
              <a:cxnSpLocks noChangeShapeType="1"/>
            </p:cNvCxnSpPr>
            <p:nvPr/>
          </p:nvCxnSpPr>
          <p:spPr bwMode="auto">
            <a:xfrm rot="5400000">
              <a:off x="2928937" y="2216151"/>
              <a:ext cx="128587" cy="1588"/>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54" name="直接连接符 72"/>
            <p:cNvCxnSpPr>
              <a:cxnSpLocks noChangeShapeType="1"/>
            </p:cNvCxnSpPr>
            <p:nvPr/>
          </p:nvCxnSpPr>
          <p:spPr bwMode="auto">
            <a:xfrm rot="10800000" flipV="1">
              <a:off x="2843212" y="2216151"/>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55" name="直接连接符 73"/>
            <p:cNvCxnSpPr>
              <a:cxnSpLocks noChangeShapeType="1"/>
            </p:cNvCxnSpPr>
            <p:nvPr/>
          </p:nvCxnSpPr>
          <p:spPr bwMode="auto">
            <a:xfrm rot="10800000" flipV="1">
              <a:off x="3000375" y="2217738"/>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grpSp>
      <p:sp>
        <p:nvSpPr>
          <p:cNvPr id="56" name="AutoShape 3"/>
          <p:cNvSpPr>
            <a:spLocks/>
          </p:cNvSpPr>
          <p:nvPr/>
        </p:nvSpPr>
        <p:spPr bwMode="auto">
          <a:xfrm>
            <a:off x="1993578" y="2313384"/>
            <a:ext cx="1016000" cy="209550"/>
          </a:xfrm>
          <a:prstGeom prst="borderCallout1">
            <a:avLst>
              <a:gd name="adj1" fmla="val 108921"/>
              <a:gd name="adj2" fmla="val 96588"/>
              <a:gd name="adj3" fmla="val 157700"/>
              <a:gd name="adj4" fmla="val 86966"/>
            </a:avLst>
          </a:prstGeom>
          <a:solidFill>
            <a:srgbClr val="FFFF99">
              <a:alpha val="89018"/>
            </a:srgbClr>
          </a:solidFill>
          <a:ln w="25400">
            <a:solidFill>
              <a:srgbClr val="FF0000"/>
            </a:solidFill>
            <a:miter lim="800000"/>
            <a:headEnd/>
            <a:tailEnd/>
          </a:ln>
        </p:spPr>
        <p:txBody>
          <a:bodyPr/>
          <a:lstStyle/>
          <a:p>
            <a:pPr>
              <a:buFont typeface="Wingdings" pitchFamily="2" charset="2"/>
              <a:buNone/>
              <a:defRPr/>
            </a:pPr>
            <a:r>
              <a:rPr lang="zh-CN" altLang="en-US" sz="1050" b="1" dirty="0">
                <a:ea typeface="黑体" pitchFamily="2" charset="-122"/>
              </a:rPr>
              <a:t>补偿度为</a:t>
            </a:r>
            <a:r>
              <a:rPr lang="en-US" altLang="zh-CN" sz="1050" b="1" dirty="0">
                <a:ea typeface="黑体" pitchFamily="2" charset="-122"/>
              </a:rPr>
              <a:t>35%</a:t>
            </a:r>
            <a:endParaRPr lang="zh-CN" altLang="en-US" sz="1050" b="1" dirty="0">
              <a:ea typeface="黑体" pitchFamily="2" charset="-122"/>
            </a:endParaRPr>
          </a:p>
        </p:txBody>
      </p:sp>
      <p:sp>
        <p:nvSpPr>
          <p:cNvPr id="57" name="AutoShape 3"/>
          <p:cNvSpPr>
            <a:spLocks/>
          </p:cNvSpPr>
          <p:nvPr/>
        </p:nvSpPr>
        <p:spPr bwMode="auto">
          <a:xfrm>
            <a:off x="2607941" y="3113484"/>
            <a:ext cx="1016000" cy="196850"/>
          </a:xfrm>
          <a:prstGeom prst="borderCallout1">
            <a:avLst>
              <a:gd name="adj1" fmla="val -2563"/>
              <a:gd name="adj2" fmla="val 99588"/>
              <a:gd name="adj3" fmla="val -110392"/>
              <a:gd name="adj4" fmla="val 112403"/>
            </a:avLst>
          </a:prstGeom>
          <a:solidFill>
            <a:srgbClr val="FFFF99">
              <a:alpha val="89018"/>
            </a:srgbClr>
          </a:solidFill>
          <a:ln w="25400">
            <a:solidFill>
              <a:srgbClr val="FF0000"/>
            </a:solidFill>
            <a:miter lim="800000"/>
            <a:headEnd/>
            <a:tailEnd/>
          </a:ln>
        </p:spPr>
        <p:txBody>
          <a:bodyPr/>
          <a:lstStyle/>
          <a:p>
            <a:pPr>
              <a:buFont typeface="Wingdings" pitchFamily="2" charset="2"/>
              <a:buNone/>
              <a:defRPr/>
            </a:pPr>
            <a:r>
              <a:rPr lang="zh-CN" altLang="en-US" sz="1050" b="1" dirty="0">
                <a:ea typeface="黑体" pitchFamily="2" charset="-122"/>
              </a:rPr>
              <a:t>补偿度为</a:t>
            </a:r>
            <a:r>
              <a:rPr lang="en-US" altLang="zh-CN" sz="1050" b="1" dirty="0">
                <a:ea typeface="黑体" pitchFamily="2" charset="-122"/>
              </a:rPr>
              <a:t>45%</a:t>
            </a:r>
            <a:endParaRPr lang="zh-CN" altLang="en-US" sz="1050" b="1" dirty="0">
              <a:ea typeface="黑体" pitchFamily="2" charset="-122"/>
            </a:endParaRPr>
          </a:p>
        </p:txBody>
      </p:sp>
      <p:sp>
        <p:nvSpPr>
          <p:cNvPr id="58" name="AutoShape 3"/>
          <p:cNvSpPr>
            <a:spLocks/>
          </p:cNvSpPr>
          <p:nvPr/>
        </p:nvSpPr>
        <p:spPr bwMode="auto">
          <a:xfrm>
            <a:off x="4679628" y="5180409"/>
            <a:ext cx="1016000" cy="190500"/>
          </a:xfrm>
          <a:prstGeom prst="borderCallout1">
            <a:avLst>
              <a:gd name="adj1" fmla="val -1160"/>
              <a:gd name="adj2" fmla="val -444"/>
              <a:gd name="adj3" fmla="val -25768"/>
              <a:gd name="adj4" fmla="val -18034"/>
            </a:avLst>
          </a:prstGeom>
          <a:solidFill>
            <a:srgbClr val="FFFF99">
              <a:alpha val="89018"/>
            </a:srgbClr>
          </a:solidFill>
          <a:ln w="25400">
            <a:solidFill>
              <a:srgbClr val="FF0000"/>
            </a:solidFill>
            <a:miter lim="800000"/>
            <a:headEnd/>
            <a:tailEnd/>
          </a:ln>
        </p:spPr>
        <p:txBody>
          <a:bodyPr/>
          <a:lstStyle/>
          <a:p>
            <a:pPr>
              <a:buFont typeface="Wingdings" pitchFamily="2" charset="2"/>
              <a:buNone/>
              <a:defRPr/>
            </a:pPr>
            <a:r>
              <a:rPr lang="zh-CN" altLang="en-US" sz="1050" b="1" dirty="0">
                <a:ea typeface="黑体" pitchFamily="2" charset="-122"/>
              </a:rPr>
              <a:t>补偿度为</a:t>
            </a:r>
            <a:r>
              <a:rPr lang="en-US" altLang="zh-CN" sz="1050" b="1" dirty="0">
                <a:ea typeface="黑体" pitchFamily="2" charset="-122"/>
              </a:rPr>
              <a:t>40%</a:t>
            </a:r>
            <a:endParaRPr lang="zh-CN" altLang="en-US" sz="1050" b="1" dirty="0">
              <a:ea typeface="黑体" pitchFamily="2" charset="-122"/>
            </a:endParaRPr>
          </a:p>
        </p:txBody>
      </p:sp>
      <p:sp>
        <p:nvSpPr>
          <p:cNvPr id="59" name="AutoShape 3"/>
          <p:cNvSpPr>
            <a:spLocks/>
          </p:cNvSpPr>
          <p:nvPr/>
        </p:nvSpPr>
        <p:spPr bwMode="auto">
          <a:xfrm>
            <a:off x="4712966" y="5542359"/>
            <a:ext cx="1016000" cy="200025"/>
          </a:xfrm>
          <a:prstGeom prst="borderCallout1">
            <a:avLst>
              <a:gd name="adj1" fmla="val 101476"/>
              <a:gd name="adj2" fmla="val -913"/>
              <a:gd name="adj3" fmla="val 134615"/>
              <a:gd name="adj4" fmla="val -14753"/>
            </a:avLst>
          </a:prstGeom>
          <a:solidFill>
            <a:srgbClr val="FFFF99">
              <a:alpha val="89018"/>
            </a:srgbClr>
          </a:solidFill>
          <a:ln w="25400">
            <a:solidFill>
              <a:srgbClr val="FF0000"/>
            </a:solidFill>
            <a:miter lim="800000"/>
            <a:headEnd/>
            <a:tailEnd/>
          </a:ln>
        </p:spPr>
        <p:txBody>
          <a:bodyPr/>
          <a:lstStyle/>
          <a:p>
            <a:pPr>
              <a:buFont typeface="Wingdings" pitchFamily="2" charset="2"/>
              <a:buNone/>
              <a:defRPr/>
            </a:pPr>
            <a:r>
              <a:rPr lang="zh-CN" altLang="en-US" sz="1050" b="1" dirty="0">
                <a:ea typeface="黑体" pitchFamily="2" charset="-122"/>
              </a:rPr>
              <a:t>补偿度为</a:t>
            </a:r>
            <a:r>
              <a:rPr lang="en-US" altLang="zh-CN" sz="1050" b="1" dirty="0">
                <a:ea typeface="黑体" pitchFamily="2" charset="-122"/>
              </a:rPr>
              <a:t>35%</a:t>
            </a:r>
            <a:endParaRPr lang="zh-CN" altLang="en-US" sz="1050" b="1" dirty="0">
              <a:ea typeface="黑体" pitchFamily="2" charset="-122"/>
            </a:endParaRPr>
          </a:p>
        </p:txBody>
      </p:sp>
      <p:sp>
        <p:nvSpPr>
          <p:cNvPr id="60" name="AutoShape 3"/>
          <p:cNvSpPr>
            <a:spLocks/>
          </p:cNvSpPr>
          <p:nvPr/>
        </p:nvSpPr>
        <p:spPr bwMode="auto">
          <a:xfrm>
            <a:off x="1993578" y="5905897"/>
            <a:ext cx="1016000" cy="246062"/>
          </a:xfrm>
          <a:prstGeom prst="borderCallout1">
            <a:avLst>
              <a:gd name="adj1" fmla="val 97308"/>
              <a:gd name="adj2" fmla="val 98932"/>
              <a:gd name="adj3" fmla="val 149958"/>
              <a:gd name="adj4" fmla="val 87903"/>
            </a:avLst>
          </a:prstGeom>
          <a:solidFill>
            <a:srgbClr val="FFFF99">
              <a:alpha val="89018"/>
            </a:srgbClr>
          </a:solidFill>
          <a:ln w="25400">
            <a:solidFill>
              <a:srgbClr val="FF0000"/>
            </a:solidFill>
            <a:miter lim="800000"/>
            <a:headEnd/>
            <a:tailEnd/>
          </a:ln>
        </p:spPr>
        <p:txBody>
          <a:bodyPr/>
          <a:lstStyle/>
          <a:p>
            <a:pPr>
              <a:buFont typeface="Wingdings" pitchFamily="2" charset="2"/>
              <a:buNone/>
              <a:defRPr/>
            </a:pPr>
            <a:r>
              <a:rPr lang="zh-CN" altLang="en-US" sz="1050" b="1" dirty="0">
                <a:ea typeface="黑体" pitchFamily="2" charset="-122"/>
              </a:rPr>
              <a:t>补偿度为</a:t>
            </a:r>
            <a:r>
              <a:rPr lang="en-US" altLang="zh-CN" sz="1050" b="1" dirty="0">
                <a:ea typeface="黑体" pitchFamily="2" charset="-122"/>
              </a:rPr>
              <a:t>45%</a:t>
            </a:r>
            <a:endParaRPr lang="zh-CN" altLang="en-US" sz="1050" b="1" dirty="0">
              <a:ea typeface="黑体" pitchFamily="2" charset="-122"/>
            </a:endParaRPr>
          </a:p>
        </p:txBody>
      </p:sp>
      <p:sp>
        <p:nvSpPr>
          <p:cNvPr id="61" name="AutoShape 3"/>
          <p:cNvSpPr>
            <a:spLocks/>
          </p:cNvSpPr>
          <p:nvPr/>
        </p:nvSpPr>
        <p:spPr bwMode="auto">
          <a:xfrm>
            <a:off x="5990903" y="2627709"/>
            <a:ext cx="1016000" cy="206375"/>
          </a:xfrm>
          <a:prstGeom prst="borderCallout1">
            <a:avLst>
              <a:gd name="adj1" fmla="val 100225"/>
              <a:gd name="adj2" fmla="val 99618"/>
              <a:gd name="adj3" fmla="val 127765"/>
              <a:gd name="adj4" fmla="val 132521"/>
            </a:avLst>
          </a:prstGeom>
          <a:solidFill>
            <a:srgbClr val="FFFF99">
              <a:alpha val="89018"/>
            </a:srgbClr>
          </a:solidFill>
          <a:ln w="25400">
            <a:solidFill>
              <a:srgbClr val="FF0000"/>
            </a:solidFill>
            <a:miter lim="800000"/>
            <a:headEnd/>
            <a:tailEnd/>
          </a:ln>
        </p:spPr>
        <p:txBody>
          <a:bodyPr/>
          <a:lstStyle/>
          <a:p>
            <a:pPr>
              <a:buFont typeface="Wingdings" pitchFamily="2" charset="2"/>
              <a:buNone/>
              <a:defRPr/>
            </a:pPr>
            <a:r>
              <a:rPr lang="zh-CN" altLang="en-US" sz="1050" b="1" dirty="0">
                <a:ea typeface="黑体" pitchFamily="2" charset="-122"/>
              </a:rPr>
              <a:t>补偿度为</a:t>
            </a:r>
            <a:r>
              <a:rPr lang="en-US" altLang="zh-CN" sz="1050" b="1" dirty="0">
                <a:ea typeface="黑体" pitchFamily="2" charset="-122"/>
              </a:rPr>
              <a:t>45%</a:t>
            </a:r>
            <a:endParaRPr lang="zh-CN" altLang="en-US" sz="1050" b="1" dirty="0">
              <a:ea typeface="黑体" pitchFamily="2" charset="-122"/>
            </a:endParaRPr>
          </a:p>
        </p:txBody>
      </p:sp>
      <p:cxnSp>
        <p:nvCxnSpPr>
          <p:cNvPr id="62" name="直接连接符 61"/>
          <p:cNvCxnSpPr/>
          <p:nvPr/>
        </p:nvCxnSpPr>
        <p:spPr bwMode="auto">
          <a:xfrm rot="10800000" flipV="1">
            <a:off x="947416" y="5332809"/>
            <a:ext cx="1881187" cy="3175"/>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2225" cap="flat" cmpd="sng" algn="ctr">
            <a:solidFill>
              <a:srgbClr val="FF0000"/>
            </a:solidFill>
            <a:prstDash val="solid"/>
            <a:round/>
            <a:headEnd type="none" w="med" len="med"/>
            <a:tailEnd type="none" w="med" len="med"/>
          </a:ln>
          <a:effectLst/>
        </p:spPr>
      </p:cxnSp>
      <p:cxnSp>
        <p:nvCxnSpPr>
          <p:cNvPr id="63" name="直接连接符 62"/>
          <p:cNvCxnSpPr/>
          <p:nvPr/>
        </p:nvCxnSpPr>
        <p:spPr bwMode="auto">
          <a:xfrm rot="10800000" flipV="1">
            <a:off x="947416" y="5383609"/>
            <a:ext cx="1830387" cy="4763"/>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2225" cap="flat" cmpd="sng" algn="ctr">
            <a:solidFill>
              <a:srgbClr val="FF0000"/>
            </a:solidFill>
            <a:prstDash val="solid"/>
            <a:round/>
            <a:headEnd type="none" w="med" len="med"/>
            <a:tailEnd type="none" w="med" len="med"/>
          </a:ln>
          <a:effectLst/>
        </p:spPr>
      </p:cxnSp>
      <p:cxnSp>
        <p:nvCxnSpPr>
          <p:cNvPr id="64" name="直接连接符 63"/>
          <p:cNvCxnSpPr/>
          <p:nvPr/>
        </p:nvCxnSpPr>
        <p:spPr bwMode="auto">
          <a:xfrm rot="10800000" flipV="1">
            <a:off x="942653" y="5442347"/>
            <a:ext cx="1830388" cy="4762"/>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2225" cap="flat" cmpd="sng" algn="ctr">
            <a:solidFill>
              <a:srgbClr val="FF0000"/>
            </a:solidFill>
            <a:prstDash val="solid"/>
            <a:round/>
            <a:headEnd type="none" w="med" len="med"/>
            <a:tailEnd type="none" w="med" len="med"/>
          </a:ln>
          <a:effectLst/>
        </p:spPr>
      </p:cxnSp>
      <p:cxnSp>
        <p:nvCxnSpPr>
          <p:cNvPr id="65" name="直接连接符 64"/>
          <p:cNvCxnSpPr/>
          <p:nvPr/>
        </p:nvCxnSpPr>
        <p:spPr bwMode="auto">
          <a:xfrm rot="10800000" flipV="1">
            <a:off x="939478" y="5494734"/>
            <a:ext cx="1887538" cy="3175"/>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2225" cap="flat" cmpd="sng" algn="ctr">
            <a:solidFill>
              <a:srgbClr val="FF0000"/>
            </a:solidFill>
            <a:prstDash val="solid"/>
            <a:round/>
            <a:headEnd type="none" w="med" len="med"/>
            <a:tailEnd type="none" w="med" len="med"/>
          </a:ln>
          <a:effectLst/>
        </p:spPr>
      </p:cxnSp>
      <p:cxnSp>
        <p:nvCxnSpPr>
          <p:cNvPr id="66" name="直接连接符 65"/>
          <p:cNvCxnSpPr/>
          <p:nvPr/>
        </p:nvCxnSpPr>
        <p:spPr bwMode="auto">
          <a:xfrm rot="10800000" flipV="1">
            <a:off x="2990528" y="5332809"/>
            <a:ext cx="341313" cy="1588"/>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2225" cap="flat" cmpd="sng" algn="ctr">
            <a:solidFill>
              <a:srgbClr val="FF0000"/>
            </a:solidFill>
            <a:prstDash val="solid"/>
            <a:round/>
            <a:headEnd type="none" w="med" len="med"/>
            <a:tailEnd type="none" w="med" len="med"/>
          </a:ln>
          <a:effectLst/>
        </p:spPr>
      </p:cxnSp>
      <p:cxnSp>
        <p:nvCxnSpPr>
          <p:cNvPr id="67" name="直接连接符 66"/>
          <p:cNvCxnSpPr/>
          <p:nvPr/>
        </p:nvCxnSpPr>
        <p:spPr bwMode="auto">
          <a:xfrm rot="10800000" flipV="1">
            <a:off x="3004816" y="5494734"/>
            <a:ext cx="341312" cy="3175"/>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2225" cap="flat" cmpd="sng" algn="ctr">
            <a:solidFill>
              <a:srgbClr val="FF0000"/>
            </a:solidFill>
            <a:prstDash val="solid"/>
            <a:round/>
            <a:headEnd type="none" w="med" len="med"/>
            <a:tailEnd type="none" w="med" len="med"/>
          </a:ln>
          <a:effectLst/>
        </p:spPr>
      </p:cxnSp>
      <p:cxnSp>
        <p:nvCxnSpPr>
          <p:cNvPr id="68" name="直接连接符 67"/>
          <p:cNvCxnSpPr/>
          <p:nvPr/>
        </p:nvCxnSpPr>
        <p:spPr bwMode="auto">
          <a:xfrm rot="10800000" flipV="1">
            <a:off x="3036566" y="5385197"/>
            <a:ext cx="244475" cy="1587"/>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2225" cap="flat" cmpd="sng" algn="ctr">
            <a:solidFill>
              <a:srgbClr val="FF0000"/>
            </a:solidFill>
            <a:prstDash val="solid"/>
            <a:round/>
            <a:headEnd type="none" w="med" len="med"/>
            <a:tailEnd type="none" w="med" len="med"/>
          </a:ln>
          <a:effectLst/>
        </p:spPr>
      </p:cxnSp>
      <p:cxnSp>
        <p:nvCxnSpPr>
          <p:cNvPr id="69" name="直接连接符 68"/>
          <p:cNvCxnSpPr/>
          <p:nvPr/>
        </p:nvCxnSpPr>
        <p:spPr bwMode="auto">
          <a:xfrm rot="10800000">
            <a:off x="3036566" y="5443934"/>
            <a:ext cx="238125" cy="3175"/>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2225" cap="flat" cmpd="sng" algn="ctr">
            <a:solidFill>
              <a:srgbClr val="FF0000"/>
            </a:solidFill>
            <a:prstDash val="solid"/>
            <a:round/>
            <a:headEnd type="none" w="med" len="med"/>
            <a:tailEnd type="none" w="med" len="med"/>
          </a:ln>
          <a:effectLst/>
        </p:spPr>
      </p:cxnSp>
      <p:cxnSp>
        <p:nvCxnSpPr>
          <p:cNvPr id="70" name="直接连接符 69"/>
          <p:cNvCxnSpPr/>
          <p:nvPr/>
        </p:nvCxnSpPr>
        <p:spPr bwMode="auto">
          <a:xfrm rot="10800000" flipV="1">
            <a:off x="1001391" y="6342459"/>
            <a:ext cx="1733550" cy="4763"/>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2225" cap="flat" cmpd="sng" algn="ctr">
            <a:solidFill>
              <a:srgbClr val="FF0000"/>
            </a:solidFill>
            <a:prstDash val="solid"/>
            <a:round/>
            <a:headEnd type="none" w="med" len="med"/>
            <a:tailEnd type="none" w="med" len="med"/>
          </a:ln>
          <a:effectLst/>
        </p:spPr>
      </p:cxnSp>
      <p:cxnSp>
        <p:nvCxnSpPr>
          <p:cNvPr id="71" name="直接连接符 70"/>
          <p:cNvCxnSpPr/>
          <p:nvPr/>
        </p:nvCxnSpPr>
        <p:spPr bwMode="auto">
          <a:xfrm rot="10800000" flipV="1">
            <a:off x="993453" y="6404372"/>
            <a:ext cx="1743075" cy="4762"/>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2225" cap="flat" cmpd="sng" algn="ctr">
            <a:solidFill>
              <a:srgbClr val="FF0000"/>
            </a:solidFill>
            <a:prstDash val="solid"/>
            <a:round/>
            <a:headEnd type="none" w="med" len="med"/>
            <a:tailEnd type="none" w="med" len="med"/>
          </a:ln>
          <a:effectLst/>
        </p:spPr>
      </p:cxnSp>
      <p:cxnSp>
        <p:nvCxnSpPr>
          <p:cNvPr id="72" name="直接连接符 71"/>
          <p:cNvCxnSpPr/>
          <p:nvPr/>
        </p:nvCxnSpPr>
        <p:spPr bwMode="auto">
          <a:xfrm rot="10800000" flipV="1">
            <a:off x="2998466" y="6340872"/>
            <a:ext cx="823912" cy="1587"/>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2225" cap="flat" cmpd="sng" algn="ctr">
            <a:solidFill>
              <a:srgbClr val="FF0000"/>
            </a:solidFill>
            <a:prstDash val="solid"/>
            <a:round/>
            <a:headEnd type="none" w="med" len="med"/>
            <a:tailEnd type="none" w="med" len="med"/>
          </a:ln>
          <a:effectLst/>
        </p:spPr>
      </p:cxnSp>
      <p:cxnSp>
        <p:nvCxnSpPr>
          <p:cNvPr id="73" name="直接连接符 72"/>
          <p:cNvCxnSpPr/>
          <p:nvPr/>
        </p:nvCxnSpPr>
        <p:spPr bwMode="auto">
          <a:xfrm rot="10800000">
            <a:off x="2995291" y="6399609"/>
            <a:ext cx="827087" cy="3175"/>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2225" cap="flat" cmpd="sng" algn="ctr">
            <a:solidFill>
              <a:srgbClr val="FF0000"/>
            </a:solidFill>
            <a:prstDash val="solid"/>
            <a:round/>
            <a:headEnd type="none" w="med" len="med"/>
            <a:tailEnd type="none" w="med" len="med"/>
          </a:ln>
          <a:effectLst/>
        </p:spPr>
      </p:cxnSp>
      <p:cxnSp>
        <p:nvCxnSpPr>
          <p:cNvPr id="74" name="直接连接符 73"/>
          <p:cNvCxnSpPr/>
          <p:nvPr/>
        </p:nvCxnSpPr>
        <p:spPr bwMode="auto">
          <a:xfrm rot="10800000">
            <a:off x="3328666" y="2727722"/>
            <a:ext cx="338137" cy="42862"/>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cxnSp>
        <p:nvCxnSpPr>
          <p:cNvPr id="75" name="直接连接符 74"/>
          <p:cNvCxnSpPr/>
          <p:nvPr/>
        </p:nvCxnSpPr>
        <p:spPr bwMode="auto">
          <a:xfrm rot="10800000">
            <a:off x="3338191" y="2784872"/>
            <a:ext cx="300037" cy="33337"/>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cxnSp>
        <p:nvCxnSpPr>
          <p:cNvPr id="76" name="直接连接符 75"/>
          <p:cNvCxnSpPr/>
          <p:nvPr/>
        </p:nvCxnSpPr>
        <p:spPr bwMode="auto">
          <a:xfrm rot="10800000">
            <a:off x="3303266" y="2829322"/>
            <a:ext cx="334962" cy="44450"/>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cxnSp>
        <p:nvCxnSpPr>
          <p:cNvPr id="77" name="直接连接符 76"/>
          <p:cNvCxnSpPr/>
          <p:nvPr/>
        </p:nvCxnSpPr>
        <p:spPr bwMode="auto">
          <a:xfrm rot="10800000">
            <a:off x="3898578" y="2834084"/>
            <a:ext cx="1471613" cy="831850"/>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cxnSp>
        <p:nvCxnSpPr>
          <p:cNvPr id="78" name="直接连接符 77"/>
          <p:cNvCxnSpPr/>
          <p:nvPr/>
        </p:nvCxnSpPr>
        <p:spPr bwMode="auto">
          <a:xfrm rot="10800000">
            <a:off x="3871591" y="2894409"/>
            <a:ext cx="1443037" cy="808038"/>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cxnSp>
        <p:nvCxnSpPr>
          <p:cNvPr id="79" name="直接连接符 78"/>
          <p:cNvCxnSpPr/>
          <p:nvPr/>
        </p:nvCxnSpPr>
        <p:spPr bwMode="auto">
          <a:xfrm rot="10800000">
            <a:off x="3812853" y="2929334"/>
            <a:ext cx="1471613" cy="831850"/>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cxnSp>
        <p:nvCxnSpPr>
          <p:cNvPr id="80" name="直接连接符 79"/>
          <p:cNvCxnSpPr/>
          <p:nvPr/>
        </p:nvCxnSpPr>
        <p:spPr bwMode="auto">
          <a:xfrm rot="16200000" flipV="1">
            <a:off x="7172003" y="2568972"/>
            <a:ext cx="288925" cy="161925"/>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31750" cap="flat" cmpd="sng" algn="ctr">
            <a:solidFill>
              <a:srgbClr val="FF0000"/>
            </a:solidFill>
            <a:prstDash val="solid"/>
            <a:round/>
            <a:headEnd type="none" w="med" len="med"/>
            <a:tailEnd type="none" w="med" len="med"/>
          </a:ln>
          <a:effectLst/>
        </p:spPr>
      </p:cxnSp>
      <p:cxnSp>
        <p:nvCxnSpPr>
          <p:cNvPr id="81" name="直接连接符 80"/>
          <p:cNvCxnSpPr/>
          <p:nvPr/>
        </p:nvCxnSpPr>
        <p:spPr bwMode="auto">
          <a:xfrm rot="16200000" flipV="1">
            <a:off x="7241060" y="2563415"/>
            <a:ext cx="268288" cy="142875"/>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31750" cap="flat" cmpd="sng" algn="ctr">
            <a:solidFill>
              <a:srgbClr val="FF0000"/>
            </a:solidFill>
            <a:prstDash val="solid"/>
            <a:round/>
            <a:headEnd type="none" w="med" len="med"/>
            <a:tailEnd type="none" w="med" len="med"/>
          </a:ln>
          <a:effectLst/>
        </p:spPr>
      </p:cxnSp>
      <p:cxnSp>
        <p:nvCxnSpPr>
          <p:cNvPr id="82" name="直接连接符 81"/>
          <p:cNvCxnSpPr/>
          <p:nvPr/>
        </p:nvCxnSpPr>
        <p:spPr bwMode="auto">
          <a:xfrm rot="5400000" flipH="1" flipV="1">
            <a:off x="7372028" y="3030935"/>
            <a:ext cx="123825" cy="0"/>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31750" cap="flat" cmpd="sng" algn="ctr">
            <a:solidFill>
              <a:srgbClr val="FF0000"/>
            </a:solidFill>
            <a:prstDash val="solid"/>
            <a:round/>
            <a:headEnd type="none" w="med" len="med"/>
            <a:tailEnd type="none" w="med" len="med"/>
          </a:ln>
          <a:effectLst/>
        </p:spPr>
      </p:cxnSp>
      <p:cxnSp>
        <p:nvCxnSpPr>
          <p:cNvPr id="83" name="直接连接符 82"/>
          <p:cNvCxnSpPr/>
          <p:nvPr/>
        </p:nvCxnSpPr>
        <p:spPr bwMode="auto">
          <a:xfrm rot="5400000" flipH="1" flipV="1">
            <a:off x="7451403" y="3027760"/>
            <a:ext cx="123825" cy="0"/>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31750" cap="flat" cmpd="sng" algn="ctr">
            <a:solidFill>
              <a:srgbClr val="FF0000"/>
            </a:solidFill>
            <a:prstDash val="solid"/>
            <a:round/>
            <a:headEnd type="none" w="med" len="med"/>
            <a:tailEnd type="none" w="med" len="med"/>
          </a:ln>
          <a:effectLst/>
        </p:spPr>
      </p:cxnSp>
      <p:cxnSp>
        <p:nvCxnSpPr>
          <p:cNvPr id="84" name="直接连接符 83"/>
          <p:cNvCxnSpPr/>
          <p:nvPr/>
        </p:nvCxnSpPr>
        <p:spPr bwMode="auto">
          <a:xfrm flipV="1">
            <a:off x="3468366" y="5278834"/>
            <a:ext cx="95250" cy="57150"/>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cxnSp>
        <p:nvCxnSpPr>
          <p:cNvPr id="85" name="直接连接符 84"/>
          <p:cNvCxnSpPr/>
          <p:nvPr/>
        </p:nvCxnSpPr>
        <p:spPr bwMode="auto">
          <a:xfrm flipV="1">
            <a:off x="3509641" y="5321697"/>
            <a:ext cx="95250" cy="57150"/>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cxnSp>
        <p:nvCxnSpPr>
          <p:cNvPr id="86" name="直接连接符 85"/>
          <p:cNvCxnSpPr/>
          <p:nvPr/>
        </p:nvCxnSpPr>
        <p:spPr bwMode="auto">
          <a:xfrm>
            <a:off x="3512816" y="5447109"/>
            <a:ext cx="68262" cy="44450"/>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cxnSp>
        <p:nvCxnSpPr>
          <p:cNvPr id="87" name="直接连接符 86"/>
          <p:cNvCxnSpPr/>
          <p:nvPr/>
        </p:nvCxnSpPr>
        <p:spPr bwMode="auto">
          <a:xfrm>
            <a:off x="3468366" y="5480447"/>
            <a:ext cx="65087" cy="49212"/>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cxnSp>
        <p:nvCxnSpPr>
          <p:cNvPr id="88" name="直接连接符 87"/>
          <p:cNvCxnSpPr/>
          <p:nvPr/>
        </p:nvCxnSpPr>
        <p:spPr bwMode="auto">
          <a:xfrm flipV="1">
            <a:off x="3795391" y="4921647"/>
            <a:ext cx="1482725" cy="263525"/>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cxnSp>
        <p:nvCxnSpPr>
          <p:cNvPr id="89" name="直接连接符 88"/>
          <p:cNvCxnSpPr/>
          <p:nvPr/>
        </p:nvCxnSpPr>
        <p:spPr bwMode="auto">
          <a:xfrm flipV="1">
            <a:off x="3804916" y="4981972"/>
            <a:ext cx="1500187" cy="268287"/>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cxnSp>
        <p:nvCxnSpPr>
          <p:cNvPr id="90" name="直接连接符 89"/>
          <p:cNvCxnSpPr/>
          <p:nvPr/>
        </p:nvCxnSpPr>
        <p:spPr bwMode="auto">
          <a:xfrm>
            <a:off x="3776341" y="5589984"/>
            <a:ext cx="2060575" cy="627063"/>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cxnSp>
        <p:nvCxnSpPr>
          <p:cNvPr id="91" name="直接连接符 90"/>
          <p:cNvCxnSpPr/>
          <p:nvPr/>
        </p:nvCxnSpPr>
        <p:spPr bwMode="auto">
          <a:xfrm>
            <a:off x="3754116" y="5631259"/>
            <a:ext cx="2060575" cy="625475"/>
          </a:xfrm>
          <a:prstGeom prst="lin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rgbClr val="FF0000"/>
            </a:solidFill>
            <a:prstDash val="solid"/>
            <a:round/>
            <a:headEnd type="none" w="med" len="med"/>
            <a:tailEnd type="none" w="med" len="med"/>
          </a:ln>
          <a:effectLst/>
        </p:spPr>
      </p:cxnSp>
      <p:sp>
        <p:nvSpPr>
          <p:cNvPr id="92" name="AutoShape 3"/>
          <p:cNvSpPr>
            <a:spLocks/>
          </p:cNvSpPr>
          <p:nvPr/>
        </p:nvSpPr>
        <p:spPr bwMode="auto">
          <a:xfrm>
            <a:off x="1653853" y="5645547"/>
            <a:ext cx="1016000" cy="196850"/>
          </a:xfrm>
          <a:prstGeom prst="borderCallout1">
            <a:avLst>
              <a:gd name="adj1" fmla="val -2563"/>
              <a:gd name="adj2" fmla="val 99588"/>
              <a:gd name="adj3" fmla="val -110392"/>
              <a:gd name="adj4" fmla="val 112403"/>
            </a:avLst>
          </a:prstGeom>
          <a:solidFill>
            <a:srgbClr val="FFFF99">
              <a:alpha val="89018"/>
            </a:srgbClr>
          </a:solidFill>
          <a:ln w="25400">
            <a:solidFill>
              <a:srgbClr val="FF0000"/>
            </a:solidFill>
            <a:miter lim="800000"/>
            <a:headEnd/>
            <a:tailEnd/>
          </a:ln>
        </p:spPr>
        <p:txBody>
          <a:bodyPr/>
          <a:lstStyle/>
          <a:p>
            <a:pPr>
              <a:buFont typeface="Wingdings" pitchFamily="2" charset="2"/>
              <a:buNone/>
              <a:defRPr/>
            </a:pPr>
            <a:r>
              <a:rPr lang="zh-CN" altLang="en-US" sz="1050" b="1" dirty="0">
                <a:ea typeface="黑体" pitchFamily="2" charset="-122"/>
              </a:rPr>
              <a:t>补偿度为</a:t>
            </a:r>
            <a:r>
              <a:rPr lang="en-US" altLang="zh-CN" sz="1050" b="1" dirty="0">
                <a:ea typeface="黑体" pitchFamily="2" charset="-122"/>
              </a:rPr>
              <a:t>45%</a:t>
            </a:r>
            <a:endParaRPr lang="zh-CN" altLang="en-US" sz="1050" b="1" dirty="0">
              <a:ea typeface="黑体" pitchFamily="2" charset="-122"/>
            </a:endParaRPr>
          </a:p>
        </p:txBody>
      </p:sp>
      <p:grpSp>
        <p:nvGrpSpPr>
          <p:cNvPr id="93" name="Group 99"/>
          <p:cNvGrpSpPr>
            <a:grpSpLocks/>
          </p:cNvGrpSpPr>
          <p:nvPr/>
        </p:nvGrpSpPr>
        <p:grpSpPr bwMode="auto">
          <a:xfrm>
            <a:off x="960116" y="4858147"/>
            <a:ext cx="2882900" cy="184150"/>
            <a:chOff x="677" y="2725"/>
            <a:chExt cx="1816" cy="116"/>
          </a:xfrm>
        </p:grpSpPr>
        <p:cxnSp>
          <p:nvCxnSpPr>
            <p:cNvPr id="94" name="直接连接符 10"/>
            <p:cNvCxnSpPr>
              <a:cxnSpLocks noChangeShapeType="1"/>
            </p:cNvCxnSpPr>
            <p:nvPr/>
          </p:nvCxnSpPr>
          <p:spPr bwMode="auto">
            <a:xfrm rot="10800000">
              <a:off x="2082" y="2766"/>
              <a:ext cx="406" cy="0"/>
            </a:xfrm>
            <a:prstGeom prst="line">
              <a:avLst/>
            </a:prstGeom>
            <a:noFill/>
            <a:ln w="22225" algn="ctr">
              <a:solidFill>
                <a:srgbClr val="FF0000"/>
              </a:solidFill>
              <a:round/>
              <a:headEnd/>
              <a:tailEnd/>
            </a:ln>
            <a:extLst>
              <a:ext uri="{909E8E84-426E-40DD-AFC4-6F175D3DCCD1}">
                <a14:hiddenFill xmlns:a14="http://schemas.microsoft.com/office/drawing/2010/main">
                  <a:noFill/>
                </a14:hiddenFill>
              </a:ext>
            </a:extLst>
          </p:spPr>
        </p:cxnSp>
        <p:cxnSp>
          <p:nvCxnSpPr>
            <p:cNvPr id="95" name="直接连接符 17"/>
            <p:cNvCxnSpPr>
              <a:cxnSpLocks noChangeShapeType="1"/>
            </p:cNvCxnSpPr>
            <p:nvPr/>
          </p:nvCxnSpPr>
          <p:spPr bwMode="auto">
            <a:xfrm rot="10800000" flipV="1">
              <a:off x="683" y="2765"/>
              <a:ext cx="1238" cy="3"/>
            </a:xfrm>
            <a:prstGeom prst="line">
              <a:avLst/>
            </a:prstGeom>
            <a:noFill/>
            <a:ln w="22225" algn="ctr">
              <a:solidFill>
                <a:srgbClr val="FF0000"/>
              </a:solidFill>
              <a:round/>
              <a:headEnd/>
              <a:tailEnd/>
            </a:ln>
            <a:extLst>
              <a:ext uri="{909E8E84-426E-40DD-AFC4-6F175D3DCCD1}">
                <a14:hiddenFill xmlns:a14="http://schemas.microsoft.com/office/drawing/2010/main">
                  <a:noFill/>
                </a14:hiddenFill>
              </a:ext>
            </a:extLst>
          </p:spPr>
        </p:cxnSp>
        <p:grpSp>
          <p:nvGrpSpPr>
            <p:cNvPr id="96" name="组合 64"/>
            <p:cNvGrpSpPr>
              <a:grpSpLocks/>
            </p:cNvGrpSpPr>
            <p:nvPr/>
          </p:nvGrpSpPr>
          <p:grpSpPr bwMode="auto">
            <a:xfrm>
              <a:off x="1922" y="2725"/>
              <a:ext cx="156" cy="116"/>
              <a:chOff x="2838450" y="2127251"/>
              <a:chExt cx="247650" cy="184150"/>
            </a:xfrm>
          </p:grpSpPr>
          <p:sp>
            <p:nvSpPr>
              <p:cNvPr id="99" name="椭圆 65"/>
              <p:cNvSpPr>
                <a:spLocks noChangeArrowheads="1"/>
              </p:cNvSpPr>
              <p:nvPr/>
            </p:nvSpPr>
            <p:spPr bwMode="auto">
              <a:xfrm>
                <a:off x="2838450" y="2127251"/>
                <a:ext cx="247650" cy="184150"/>
              </a:xfrm>
              <a:prstGeom prst="ellipse">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800">
                    <a:solidFill>
                      <a:schemeClr val="tx1"/>
                    </a:solidFill>
                    <a:latin typeface="Helvetica"/>
                    <a:ea typeface="宋体" pitchFamily="2" charset="-122"/>
                  </a:defRPr>
                </a:lvl1pPr>
                <a:lvl2pPr marL="742950" indent="-285750" eaLnBrk="0" hangingPunct="0">
                  <a:defRPr sz="2800">
                    <a:solidFill>
                      <a:schemeClr val="tx1"/>
                    </a:solidFill>
                    <a:latin typeface="Helvetica"/>
                    <a:ea typeface="宋体" pitchFamily="2" charset="-122"/>
                  </a:defRPr>
                </a:lvl2pPr>
                <a:lvl3pPr marL="1143000" indent="-228600" eaLnBrk="0" hangingPunct="0">
                  <a:defRPr sz="2800">
                    <a:solidFill>
                      <a:schemeClr val="tx1"/>
                    </a:solidFill>
                    <a:latin typeface="Helvetica"/>
                    <a:ea typeface="宋体" pitchFamily="2" charset="-122"/>
                  </a:defRPr>
                </a:lvl3pPr>
                <a:lvl4pPr marL="1600200" indent="-228600" eaLnBrk="0" hangingPunct="0">
                  <a:defRPr sz="2800">
                    <a:solidFill>
                      <a:schemeClr val="tx1"/>
                    </a:solidFill>
                    <a:latin typeface="Helvetica"/>
                    <a:ea typeface="宋体" pitchFamily="2" charset="-122"/>
                  </a:defRPr>
                </a:lvl4pPr>
                <a:lvl5pPr marL="2057400" indent="-228600" eaLnBrk="0" hangingPunct="0">
                  <a:defRPr sz="2800">
                    <a:solidFill>
                      <a:schemeClr val="tx1"/>
                    </a:solidFill>
                    <a:latin typeface="Helvetica"/>
                    <a:ea typeface="宋体" pitchFamily="2" charset="-122"/>
                  </a:defRPr>
                </a:lvl5pPr>
                <a:lvl6pPr marL="2514600" indent="-228600" eaLnBrk="0" fontAlgn="base" hangingPunct="0">
                  <a:spcBef>
                    <a:spcPct val="0"/>
                  </a:spcBef>
                  <a:spcAft>
                    <a:spcPct val="0"/>
                  </a:spcAft>
                  <a:defRPr sz="2800">
                    <a:solidFill>
                      <a:schemeClr val="tx1"/>
                    </a:solidFill>
                    <a:latin typeface="Helvetica"/>
                    <a:ea typeface="宋体" pitchFamily="2" charset="-122"/>
                  </a:defRPr>
                </a:lvl6pPr>
                <a:lvl7pPr marL="2971800" indent="-228600" eaLnBrk="0" fontAlgn="base" hangingPunct="0">
                  <a:spcBef>
                    <a:spcPct val="0"/>
                  </a:spcBef>
                  <a:spcAft>
                    <a:spcPct val="0"/>
                  </a:spcAft>
                  <a:defRPr sz="2800">
                    <a:solidFill>
                      <a:schemeClr val="tx1"/>
                    </a:solidFill>
                    <a:latin typeface="Helvetica"/>
                    <a:ea typeface="宋体" pitchFamily="2" charset="-122"/>
                  </a:defRPr>
                </a:lvl7pPr>
                <a:lvl8pPr marL="3429000" indent="-228600" eaLnBrk="0" fontAlgn="base" hangingPunct="0">
                  <a:spcBef>
                    <a:spcPct val="0"/>
                  </a:spcBef>
                  <a:spcAft>
                    <a:spcPct val="0"/>
                  </a:spcAft>
                  <a:defRPr sz="2800">
                    <a:solidFill>
                      <a:schemeClr val="tx1"/>
                    </a:solidFill>
                    <a:latin typeface="Helvetica"/>
                    <a:ea typeface="宋体" pitchFamily="2" charset="-122"/>
                  </a:defRPr>
                </a:lvl8pPr>
                <a:lvl9pPr marL="3886200" indent="-228600" eaLnBrk="0" fontAlgn="base" hangingPunct="0">
                  <a:spcBef>
                    <a:spcPct val="0"/>
                  </a:spcBef>
                  <a:spcAft>
                    <a:spcPct val="0"/>
                  </a:spcAft>
                  <a:defRPr sz="2800">
                    <a:solidFill>
                      <a:schemeClr val="tx1"/>
                    </a:solidFill>
                    <a:latin typeface="Helvetica"/>
                    <a:ea typeface="宋体" pitchFamily="2" charset="-122"/>
                  </a:defRPr>
                </a:lvl9pPr>
              </a:lstStyle>
              <a:p>
                <a:pPr eaLnBrk="1" hangingPunct="1"/>
                <a:endParaRPr lang="zh-CN" altLang="en-US" sz="3200" b="1">
                  <a:latin typeface="黑体" pitchFamily="49" charset="-122"/>
                </a:endParaRPr>
              </a:p>
            </p:txBody>
          </p:sp>
          <p:cxnSp>
            <p:nvCxnSpPr>
              <p:cNvPr id="100" name="直接连接符 66"/>
              <p:cNvCxnSpPr>
                <a:cxnSpLocks noChangeShapeType="1"/>
              </p:cNvCxnSpPr>
              <p:nvPr/>
            </p:nvCxnSpPr>
            <p:spPr bwMode="auto">
              <a:xfrm rot="5400000">
                <a:off x="2867819" y="2218532"/>
                <a:ext cx="133350" cy="1588"/>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101" name="直接连接符 67"/>
              <p:cNvCxnSpPr>
                <a:cxnSpLocks noChangeShapeType="1"/>
              </p:cNvCxnSpPr>
              <p:nvPr/>
            </p:nvCxnSpPr>
            <p:spPr bwMode="auto">
              <a:xfrm rot="5400000">
                <a:off x="2928938" y="2216151"/>
                <a:ext cx="128587" cy="1587"/>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102" name="直接连接符 68"/>
              <p:cNvCxnSpPr>
                <a:cxnSpLocks noChangeShapeType="1"/>
              </p:cNvCxnSpPr>
              <p:nvPr/>
            </p:nvCxnSpPr>
            <p:spPr bwMode="auto">
              <a:xfrm rot="10800000" flipV="1">
                <a:off x="2843213" y="2216151"/>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103" name="直接连接符 69"/>
              <p:cNvCxnSpPr>
                <a:cxnSpLocks noChangeShapeType="1"/>
              </p:cNvCxnSpPr>
              <p:nvPr/>
            </p:nvCxnSpPr>
            <p:spPr bwMode="auto">
              <a:xfrm rot="10800000" flipV="1">
                <a:off x="3000375" y="2217738"/>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grpSp>
        <p:cxnSp>
          <p:nvCxnSpPr>
            <p:cNvPr id="97" name="直接连接符 17"/>
            <p:cNvCxnSpPr>
              <a:cxnSpLocks noChangeShapeType="1"/>
            </p:cNvCxnSpPr>
            <p:nvPr/>
          </p:nvCxnSpPr>
          <p:spPr bwMode="auto">
            <a:xfrm rot="10800000" flipV="1">
              <a:off x="677" y="2800"/>
              <a:ext cx="1238" cy="3"/>
            </a:xfrm>
            <a:prstGeom prst="line">
              <a:avLst/>
            </a:prstGeom>
            <a:noFill/>
            <a:ln w="22225" algn="ctr">
              <a:solidFill>
                <a:srgbClr val="FF0000"/>
              </a:solidFill>
              <a:round/>
              <a:headEnd/>
              <a:tailEnd/>
            </a:ln>
            <a:extLst>
              <a:ext uri="{909E8E84-426E-40DD-AFC4-6F175D3DCCD1}">
                <a14:hiddenFill xmlns:a14="http://schemas.microsoft.com/office/drawing/2010/main">
                  <a:noFill/>
                </a14:hiddenFill>
              </a:ext>
            </a:extLst>
          </p:spPr>
        </p:cxnSp>
        <p:cxnSp>
          <p:nvCxnSpPr>
            <p:cNvPr id="98" name="直接连接符 10"/>
            <p:cNvCxnSpPr>
              <a:cxnSpLocks noChangeShapeType="1"/>
            </p:cNvCxnSpPr>
            <p:nvPr/>
          </p:nvCxnSpPr>
          <p:spPr bwMode="auto">
            <a:xfrm rot="10800000">
              <a:off x="2087" y="2801"/>
              <a:ext cx="406" cy="0"/>
            </a:xfrm>
            <a:prstGeom prst="line">
              <a:avLst/>
            </a:prstGeom>
            <a:noFill/>
            <a:ln w="22225" algn="ctr">
              <a:solidFill>
                <a:srgbClr val="FF0000"/>
              </a:solidFill>
              <a:round/>
              <a:headEnd/>
              <a:tailEnd/>
            </a:ln>
            <a:extLst>
              <a:ext uri="{909E8E84-426E-40DD-AFC4-6F175D3DCCD1}">
                <a14:hiddenFill xmlns:a14="http://schemas.microsoft.com/office/drawing/2010/main">
                  <a:noFill/>
                </a14:hiddenFill>
              </a:ext>
            </a:extLst>
          </p:spPr>
        </p:cxnSp>
      </p:grpSp>
      <p:sp>
        <p:nvSpPr>
          <p:cNvPr id="104" name="Rectangle 4"/>
          <p:cNvSpPr>
            <a:spLocks noChangeArrowheads="1"/>
          </p:cNvSpPr>
          <p:nvPr/>
        </p:nvSpPr>
        <p:spPr bwMode="auto">
          <a:xfrm>
            <a:off x="107504" y="1484784"/>
            <a:ext cx="84455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Helvetica"/>
                <a:ea typeface="宋体" pitchFamily="2" charset="-122"/>
              </a:defRPr>
            </a:lvl1pPr>
            <a:lvl2pPr marL="742950" indent="-285750" eaLnBrk="0" hangingPunct="0">
              <a:defRPr sz="2800">
                <a:solidFill>
                  <a:schemeClr val="tx1"/>
                </a:solidFill>
                <a:latin typeface="Helvetica"/>
                <a:ea typeface="宋体" pitchFamily="2" charset="-122"/>
              </a:defRPr>
            </a:lvl2pPr>
            <a:lvl3pPr marL="1143000" indent="-228600" eaLnBrk="0" hangingPunct="0">
              <a:defRPr sz="2800">
                <a:solidFill>
                  <a:schemeClr val="tx1"/>
                </a:solidFill>
                <a:latin typeface="Helvetica"/>
                <a:ea typeface="宋体" pitchFamily="2" charset="-122"/>
              </a:defRPr>
            </a:lvl3pPr>
            <a:lvl4pPr marL="1600200" indent="-228600" eaLnBrk="0" hangingPunct="0">
              <a:defRPr sz="2800">
                <a:solidFill>
                  <a:schemeClr val="tx1"/>
                </a:solidFill>
                <a:latin typeface="Helvetica"/>
                <a:ea typeface="宋体" pitchFamily="2" charset="-122"/>
              </a:defRPr>
            </a:lvl4pPr>
            <a:lvl5pPr marL="2057400" indent="-228600" eaLnBrk="0" hangingPunct="0">
              <a:defRPr sz="2800">
                <a:solidFill>
                  <a:schemeClr val="tx1"/>
                </a:solidFill>
                <a:latin typeface="Helvetica"/>
                <a:ea typeface="宋体" pitchFamily="2" charset="-122"/>
              </a:defRPr>
            </a:lvl5pPr>
            <a:lvl6pPr marL="2514600" indent="-228600" eaLnBrk="0" fontAlgn="base" hangingPunct="0">
              <a:spcBef>
                <a:spcPct val="0"/>
              </a:spcBef>
              <a:spcAft>
                <a:spcPct val="0"/>
              </a:spcAft>
              <a:defRPr sz="2800">
                <a:solidFill>
                  <a:schemeClr val="tx1"/>
                </a:solidFill>
                <a:latin typeface="Helvetica"/>
                <a:ea typeface="宋体" pitchFamily="2" charset="-122"/>
              </a:defRPr>
            </a:lvl6pPr>
            <a:lvl7pPr marL="2971800" indent="-228600" eaLnBrk="0" fontAlgn="base" hangingPunct="0">
              <a:spcBef>
                <a:spcPct val="0"/>
              </a:spcBef>
              <a:spcAft>
                <a:spcPct val="0"/>
              </a:spcAft>
              <a:defRPr sz="2800">
                <a:solidFill>
                  <a:schemeClr val="tx1"/>
                </a:solidFill>
                <a:latin typeface="Helvetica"/>
                <a:ea typeface="宋体" pitchFamily="2" charset="-122"/>
              </a:defRPr>
            </a:lvl7pPr>
            <a:lvl8pPr marL="3429000" indent="-228600" eaLnBrk="0" fontAlgn="base" hangingPunct="0">
              <a:spcBef>
                <a:spcPct val="0"/>
              </a:spcBef>
              <a:spcAft>
                <a:spcPct val="0"/>
              </a:spcAft>
              <a:defRPr sz="2800">
                <a:solidFill>
                  <a:schemeClr val="tx1"/>
                </a:solidFill>
                <a:latin typeface="Helvetica"/>
                <a:ea typeface="宋体" pitchFamily="2" charset="-122"/>
              </a:defRPr>
            </a:lvl8pPr>
            <a:lvl9pPr marL="3886200" indent="-228600" eaLnBrk="0" fontAlgn="base" hangingPunct="0">
              <a:spcBef>
                <a:spcPct val="0"/>
              </a:spcBef>
              <a:spcAft>
                <a:spcPct val="0"/>
              </a:spcAft>
              <a:defRPr sz="2800">
                <a:solidFill>
                  <a:schemeClr val="tx1"/>
                </a:solidFill>
                <a:latin typeface="Helvetica"/>
                <a:ea typeface="宋体" pitchFamily="2" charset="-122"/>
              </a:defRPr>
            </a:lvl9pPr>
          </a:lstStyle>
          <a:p>
            <a:pPr eaLnBrk="1" hangingPunct="1"/>
            <a:r>
              <a:rPr lang="zh-CN" altLang="en-US" sz="2000" b="1" dirty="0">
                <a:solidFill>
                  <a:srgbClr val="000099"/>
                </a:solidFill>
              </a:rPr>
              <a:t>截止</a:t>
            </a:r>
            <a:r>
              <a:rPr lang="en-US" altLang="zh-CN" sz="2000" b="1" dirty="0">
                <a:solidFill>
                  <a:srgbClr val="000099"/>
                </a:solidFill>
              </a:rPr>
              <a:t>2010</a:t>
            </a:r>
            <a:r>
              <a:rPr lang="zh-CN" altLang="en-US" sz="2000" b="1" dirty="0">
                <a:solidFill>
                  <a:srgbClr val="000099"/>
                </a:solidFill>
              </a:rPr>
              <a:t>年</a:t>
            </a:r>
            <a:r>
              <a:rPr lang="en-US" altLang="zh-CN" sz="2000" b="1" dirty="0">
                <a:solidFill>
                  <a:srgbClr val="000099"/>
                </a:solidFill>
              </a:rPr>
              <a:t>12</a:t>
            </a:r>
            <a:r>
              <a:rPr lang="zh-CN" altLang="en-US" sz="2000" b="1" dirty="0">
                <a:solidFill>
                  <a:srgbClr val="000099"/>
                </a:solidFill>
              </a:rPr>
              <a:t>月底，在华北</a:t>
            </a:r>
            <a:r>
              <a:rPr lang="en-US" altLang="zh-CN" sz="2000" b="1" dirty="0" smtClean="0">
                <a:solidFill>
                  <a:srgbClr val="000099"/>
                </a:solidFill>
              </a:rPr>
              <a:t>500kV</a:t>
            </a:r>
          </a:p>
          <a:p>
            <a:pPr eaLnBrk="1" hangingPunct="1"/>
            <a:r>
              <a:rPr lang="zh-CN" altLang="en-US" sz="2000" b="1" dirty="0" smtClean="0">
                <a:solidFill>
                  <a:srgbClr val="000099"/>
                </a:solidFill>
              </a:rPr>
              <a:t>电网</a:t>
            </a:r>
            <a:r>
              <a:rPr lang="zh-CN" altLang="en-US" sz="2000" b="1" dirty="0">
                <a:solidFill>
                  <a:srgbClr val="000099"/>
                </a:solidFill>
              </a:rPr>
              <a:t>上投入运行的串补装置共有</a:t>
            </a:r>
            <a:r>
              <a:rPr lang="en-US" altLang="zh-CN" sz="2000" b="1" dirty="0">
                <a:solidFill>
                  <a:srgbClr val="000099"/>
                </a:solidFill>
              </a:rPr>
              <a:t>23</a:t>
            </a:r>
            <a:r>
              <a:rPr lang="zh-CN" altLang="en-US" sz="2000" b="1" dirty="0">
                <a:solidFill>
                  <a:srgbClr val="000099"/>
                </a:solidFill>
              </a:rPr>
              <a:t>套</a:t>
            </a:r>
            <a:endParaRPr lang="en-US" altLang="zh-CN" sz="2000" b="1" dirty="0">
              <a:solidFill>
                <a:srgbClr val="000099"/>
              </a:solidFill>
            </a:endParaRPr>
          </a:p>
        </p:txBody>
      </p:sp>
      <p:sp>
        <p:nvSpPr>
          <p:cNvPr id="105" name="矩形 104"/>
          <p:cNvSpPr/>
          <p:nvPr/>
        </p:nvSpPr>
        <p:spPr bwMode="auto">
          <a:xfrm>
            <a:off x="687066" y="5337572"/>
            <a:ext cx="246062" cy="142875"/>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6350" cap="flat" cmpd="sng" algn="ctr">
            <a:solidFill>
              <a:srgbClr val="4D4D4D"/>
            </a:solidFill>
            <a:prstDash val="solid"/>
            <a:round/>
            <a:headEnd type="none" w="med" len="med"/>
            <a:tailEnd type="none" w="med" len="med"/>
          </a:ln>
          <a:effectLst/>
        </p:spPr>
        <p:txBody>
          <a:bodyPr wrap="none" lIns="92075" tIns="46038" rIns="92075" bIns="46038" anchor="ctr"/>
          <a:lstStyle/>
          <a:p>
            <a:pPr>
              <a:defRPr/>
            </a:pPr>
            <a:endParaRPr lang="zh-CN" altLang="en-US" sz="3200" b="1">
              <a:latin typeface="黑体" pitchFamily="2" charset="-122"/>
              <a:ea typeface="黑体" pitchFamily="2" charset="-122"/>
            </a:endParaRPr>
          </a:p>
        </p:txBody>
      </p:sp>
      <p:grpSp>
        <p:nvGrpSpPr>
          <p:cNvPr id="106" name="组合 64"/>
          <p:cNvGrpSpPr>
            <a:grpSpLocks/>
          </p:cNvGrpSpPr>
          <p:nvPr/>
        </p:nvGrpSpPr>
        <p:grpSpPr bwMode="auto">
          <a:xfrm>
            <a:off x="4387528" y="2375297"/>
            <a:ext cx="247650" cy="184150"/>
            <a:chOff x="2838450" y="2127251"/>
            <a:chExt cx="247650" cy="184150"/>
          </a:xfrm>
        </p:grpSpPr>
        <p:sp>
          <p:nvSpPr>
            <p:cNvPr id="107" name="椭圆 50"/>
            <p:cNvSpPr>
              <a:spLocks noChangeArrowheads="1"/>
            </p:cNvSpPr>
            <p:nvPr/>
          </p:nvSpPr>
          <p:spPr bwMode="auto">
            <a:xfrm>
              <a:off x="2838450" y="2127251"/>
              <a:ext cx="247650" cy="184150"/>
            </a:xfrm>
            <a:prstGeom prst="ellipse">
              <a:avLst/>
            </a:prstGeom>
            <a:noFill/>
            <a:ln w="190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800">
                  <a:solidFill>
                    <a:schemeClr val="tx1"/>
                  </a:solidFill>
                  <a:latin typeface="Helvetica"/>
                  <a:ea typeface="宋体" pitchFamily="2" charset="-122"/>
                </a:defRPr>
              </a:lvl1pPr>
              <a:lvl2pPr marL="742950" indent="-285750" eaLnBrk="0" hangingPunct="0">
                <a:defRPr sz="2800">
                  <a:solidFill>
                    <a:schemeClr val="tx1"/>
                  </a:solidFill>
                  <a:latin typeface="Helvetica"/>
                  <a:ea typeface="宋体" pitchFamily="2" charset="-122"/>
                </a:defRPr>
              </a:lvl2pPr>
              <a:lvl3pPr marL="1143000" indent="-228600" eaLnBrk="0" hangingPunct="0">
                <a:defRPr sz="2800">
                  <a:solidFill>
                    <a:schemeClr val="tx1"/>
                  </a:solidFill>
                  <a:latin typeface="Helvetica"/>
                  <a:ea typeface="宋体" pitchFamily="2" charset="-122"/>
                </a:defRPr>
              </a:lvl3pPr>
              <a:lvl4pPr marL="1600200" indent="-228600" eaLnBrk="0" hangingPunct="0">
                <a:defRPr sz="2800">
                  <a:solidFill>
                    <a:schemeClr val="tx1"/>
                  </a:solidFill>
                  <a:latin typeface="Helvetica"/>
                  <a:ea typeface="宋体" pitchFamily="2" charset="-122"/>
                </a:defRPr>
              </a:lvl4pPr>
              <a:lvl5pPr marL="2057400" indent="-228600" eaLnBrk="0" hangingPunct="0">
                <a:defRPr sz="2800">
                  <a:solidFill>
                    <a:schemeClr val="tx1"/>
                  </a:solidFill>
                  <a:latin typeface="Helvetica"/>
                  <a:ea typeface="宋体" pitchFamily="2" charset="-122"/>
                </a:defRPr>
              </a:lvl5pPr>
              <a:lvl6pPr marL="2514600" indent="-228600" eaLnBrk="0" fontAlgn="base" hangingPunct="0">
                <a:spcBef>
                  <a:spcPct val="0"/>
                </a:spcBef>
                <a:spcAft>
                  <a:spcPct val="0"/>
                </a:spcAft>
                <a:defRPr sz="2800">
                  <a:solidFill>
                    <a:schemeClr val="tx1"/>
                  </a:solidFill>
                  <a:latin typeface="Helvetica"/>
                  <a:ea typeface="宋体" pitchFamily="2" charset="-122"/>
                </a:defRPr>
              </a:lvl6pPr>
              <a:lvl7pPr marL="2971800" indent="-228600" eaLnBrk="0" fontAlgn="base" hangingPunct="0">
                <a:spcBef>
                  <a:spcPct val="0"/>
                </a:spcBef>
                <a:spcAft>
                  <a:spcPct val="0"/>
                </a:spcAft>
                <a:defRPr sz="2800">
                  <a:solidFill>
                    <a:schemeClr val="tx1"/>
                  </a:solidFill>
                  <a:latin typeface="Helvetica"/>
                  <a:ea typeface="宋体" pitchFamily="2" charset="-122"/>
                </a:defRPr>
              </a:lvl7pPr>
              <a:lvl8pPr marL="3429000" indent="-228600" eaLnBrk="0" fontAlgn="base" hangingPunct="0">
                <a:spcBef>
                  <a:spcPct val="0"/>
                </a:spcBef>
                <a:spcAft>
                  <a:spcPct val="0"/>
                </a:spcAft>
                <a:defRPr sz="2800">
                  <a:solidFill>
                    <a:schemeClr val="tx1"/>
                  </a:solidFill>
                  <a:latin typeface="Helvetica"/>
                  <a:ea typeface="宋体" pitchFamily="2" charset="-122"/>
                </a:defRPr>
              </a:lvl8pPr>
              <a:lvl9pPr marL="3886200" indent="-228600" eaLnBrk="0" fontAlgn="base" hangingPunct="0">
                <a:spcBef>
                  <a:spcPct val="0"/>
                </a:spcBef>
                <a:spcAft>
                  <a:spcPct val="0"/>
                </a:spcAft>
                <a:defRPr sz="2800">
                  <a:solidFill>
                    <a:schemeClr val="tx1"/>
                  </a:solidFill>
                  <a:latin typeface="Helvetica"/>
                  <a:ea typeface="宋体" pitchFamily="2" charset="-122"/>
                </a:defRPr>
              </a:lvl9pPr>
            </a:lstStyle>
            <a:p>
              <a:pPr eaLnBrk="1" hangingPunct="1"/>
              <a:endParaRPr lang="zh-CN" altLang="en-US" sz="3200" b="1">
                <a:latin typeface="黑体" pitchFamily="49" charset="-122"/>
              </a:endParaRPr>
            </a:p>
          </p:txBody>
        </p:sp>
        <p:cxnSp>
          <p:nvCxnSpPr>
            <p:cNvPr id="108" name="直接连接符 51"/>
            <p:cNvCxnSpPr>
              <a:cxnSpLocks noChangeShapeType="1"/>
            </p:cNvCxnSpPr>
            <p:nvPr/>
          </p:nvCxnSpPr>
          <p:spPr bwMode="auto">
            <a:xfrm rot="5400000">
              <a:off x="2867819" y="2218532"/>
              <a:ext cx="133350" cy="1588"/>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109" name="直接连接符 52"/>
            <p:cNvCxnSpPr>
              <a:cxnSpLocks noChangeShapeType="1"/>
            </p:cNvCxnSpPr>
            <p:nvPr/>
          </p:nvCxnSpPr>
          <p:spPr bwMode="auto">
            <a:xfrm rot="5400000">
              <a:off x="2928938" y="2216151"/>
              <a:ext cx="128588" cy="1587"/>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110" name="直接连接符 53"/>
            <p:cNvCxnSpPr>
              <a:cxnSpLocks noChangeShapeType="1"/>
            </p:cNvCxnSpPr>
            <p:nvPr/>
          </p:nvCxnSpPr>
          <p:spPr bwMode="auto">
            <a:xfrm rot="10800000" flipV="1">
              <a:off x="2843213" y="2216151"/>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cxnSp>
          <p:nvCxnSpPr>
            <p:cNvPr id="111" name="直接连接符 54"/>
            <p:cNvCxnSpPr>
              <a:cxnSpLocks noChangeShapeType="1"/>
            </p:cNvCxnSpPr>
            <p:nvPr/>
          </p:nvCxnSpPr>
          <p:spPr bwMode="auto">
            <a:xfrm rot="10800000" flipV="1">
              <a:off x="3000375" y="2217739"/>
              <a:ext cx="82550" cy="3175"/>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cxnSp>
      </p:grpSp>
      <p:sp>
        <p:nvSpPr>
          <p:cNvPr id="112" name="AutoShape 3"/>
          <p:cNvSpPr>
            <a:spLocks/>
          </p:cNvSpPr>
          <p:nvPr/>
        </p:nvSpPr>
        <p:spPr bwMode="auto">
          <a:xfrm>
            <a:off x="5087616" y="2273697"/>
            <a:ext cx="1016000" cy="196850"/>
          </a:xfrm>
          <a:prstGeom prst="borderCallout1">
            <a:avLst>
              <a:gd name="adj1" fmla="val 58065"/>
              <a:gd name="adj2" fmla="val -7500"/>
              <a:gd name="adj3" fmla="val 112903"/>
              <a:gd name="adj4" fmla="val -53282"/>
            </a:avLst>
          </a:prstGeom>
          <a:solidFill>
            <a:srgbClr val="FFFF99">
              <a:alpha val="89018"/>
            </a:srgbClr>
          </a:solidFill>
          <a:ln w="25400">
            <a:solidFill>
              <a:srgbClr val="FF0000"/>
            </a:solidFill>
            <a:miter lim="800000"/>
            <a:headEnd/>
            <a:tailEnd/>
          </a:ln>
        </p:spPr>
        <p:txBody>
          <a:bodyPr/>
          <a:lstStyle/>
          <a:p>
            <a:pPr>
              <a:buFont typeface="Wingdings" pitchFamily="2" charset="2"/>
              <a:buNone/>
              <a:defRPr/>
            </a:pPr>
            <a:r>
              <a:rPr lang="zh-CN" altLang="en-US" sz="1050" b="1" dirty="0">
                <a:ea typeface="黑体" pitchFamily="2" charset="-122"/>
              </a:rPr>
              <a:t>补偿度为</a:t>
            </a:r>
            <a:r>
              <a:rPr lang="en-US" altLang="zh-CN" sz="1050" b="1" dirty="0">
                <a:ea typeface="黑体" pitchFamily="2" charset="-122"/>
              </a:rPr>
              <a:t>45%</a:t>
            </a:r>
            <a:endParaRPr lang="zh-CN" altLang="en-US" sz="1050" b="1" dirty="0">
              <a:ea typeface="黑体" pitchFamily="2" charset="-122"/>
            </a:endParaRPr>
          </a:p>
        </p:txBody>
      </p:sp>
      <p:sp>
        <p:nvSpPr>
          <p:cNvPr id="113" name="AutoShape 3"/>
          <p:cNvSpPr>
            <a:spLocks/>
          </p:cNvSpPr>
          <p:nvPr/>
        </p:nvSpPr>
        <p:spPr bwMode="auto">
          <a:xfrm>
            <a:off x="3106416" y="2159397"/>
            <a:ext cx="1016000" cy="190500"/>
          </a:xfrm>
          <a:prstGeom prst="borderCallout1">
            <a:avLst>
              <a:gd name="adj1" fmla="val 60000"/>
              <a:gd name="adj2" fmla="val 107500"/>
              <a:gd name="adj3" fmla="val 158333"/>
              <a:gd name="adj4" fmla="val 139532"/>
            </a:avLst>
          </a:prstGeom>
          <a:solidFill>
            <a:srgbClr val="FFFF99">
              <a:alpha val="89018"/>
            </a:srgbClr>
          </a:solidFill>
          <a:ln w="25400">
            <a:solidFill>
              <a:srgbClr val="FF0000"/>
            </a:solidFill>
            <a:miter lim="800000"/>
            <a:headEnd/>
            <a:tailEnd/>
          </a:ln>
        </p:spPr>
        <p:txBody>
          <a:bodyPr/>
          <a:lstStyle/>
          <a:p>
            <a:pPr>
              <a:buFont typeface="Wingdings" pitchFamily="2" charset="2"/>
              <a:buNone/>
              <a:defRPr/>
            </a:pPr>
            <a:r>
              <a:rPr lang="zh-CN" altLang="en-US" sz="1050" b="1" dirty="0">
                <a:ea typeface="黑体" pitchFamily="2" charset="-122"/>
              </a:rPr>
              <a:t>补偿度为</a:t>
            </a:r>
            <a:r>
              <a:rPr lang="en-US" altLang="zh-CN" sz="1050" b="1" dirty="0">
                <a:ea typeface="黑体" pitchFamily="2" charset="-122"/>
              </a:rPr>
              <a:t>40%</a:t>
            </a:r>
            <a:endParaRPr lang="zh-CN" altLang="en-US" sz="1050" b="1" dirty="0">
              <a:ea typeface="黑体" pitchFamily="2" charset="-122"/>
            </a:endParaRPr>
          </a:p>
        </p:txBody>
      </p:sp>
    </p:spTree>
    <p:extLst>
      <p:ext uri="{BB962C8B-B14F-4D97-AF65-F5344CB8AC3E}">
        <p14:creationId xmlns:p14="http://schemas.microsoft.com/office/powerpoint/2010/main" val="8065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nodeType="afterEffect">
                                  <p:stCondLst>
                                    <p:cond delay="1000"/>
                                  </p:stCondLst>
                                  <p:childTnLst>
                                    <p:anim calcmode="discrete" valueType="str">
                                      <p:cBhvr>
                                        <p:cTn id="9" dur="1000" fill="hold"/>
                                        <p:tgtEl>
                                          <p:spTgt spid="93"/>
                                        </p:tgtEl>
                                        <p:attrNameLst>
                                          <p:attrName>style.visibility</p:attrName>
                                        </p:attrNameLst>
                                      </p:cBhvr>
                                      <p:tavLst>
                                        <p:tav tm="0">
                                          <p:val>
                                            <p:strVal val="hidden"/>
                                          </p:val>
                                        </p:tav>
                                        <p:tav tm="50000">
                                          <p:val>
                                            <p:strVal val="visible"/>
                                          </p:val>
                                        </p:tav>
                                      </p:tavLst>
                                    </p:anim>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0.70"/>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par>
                          <p:cTn id="16" fill="hold">
                            <p:stCondLst>
                              <p:cond delay="300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3000"/>
                            </p:stCondLst>
                            <p:childTnLst>
                              <p:par>
                                <p:cTn id="28" presetID="35" presetClass="emph" presetSubtype="0" repeatCount="2000" fill="hold" nodeType="afterEffect">
                                  <p:stCondLst>
                                    <p:cond delay="0"/>
                                  </p:stCondLst>
                                  <p:childTnLst>
                                    <p:anim calcmode="discrete" valueType="str">
                                      <p:cBhvr>
                                        <p:cTn id="29" dur="1000" fill="hold"/>
                                        <p:tgtEl>
                                          <p:spTgt spid="9"/>
                                        </p:tgtEl>
                                        <p:attrNameLst>
                                          <p:attrName>style.visibility</p:attrName>
                                        </p:attrNameLst>
                                      </p:cBhvr>
                                      <p:tavLst>
                                        <p:tav tm="0">
                                          <p:val>
                                            <p:strVal val="hidden"/>
                                          </p:val>
                                        </p:tav>
                                        <p:tav tm="50000">
                                          <p:val>
                                            <p:strVal val="visible"/>
                                          </p:val>
                                        </p:tav>
                                      </p:tavLst>
                                    </p:anim>
                                  </p:childTnLst>
                                </p:cTn>
                              </p:par>
                              <p:par>
                                <p:cTn id="30" presetID="35" presetClass="emph" presetSubtype="0" repeatCount="2000" fill="hold" nodeType="withEffect">
                                  <p:stCondLst>
                                    <p:cond delay="0"/>
                                  </p:stCondLst>
                                  <p:childTnLst>
                                    <p:anim calcmode="discrete" valueType="str">
                                      <p:cBhvr>
                                        <p:cTn id="31" dur="1000" fill="hold"/>
                                        <p:tgtEl>
                                          <p:spTgt spid="10"/>
                                        </p:tgtEl>
                                        <p:attrNameLst>
                                          <p:attrName>style.visibility</p:attrName>
                                        </p:attrNameLst>
                                      </p:cBhvr>
                                      <p:tavLst>
                                        <p:tav tm="0">
                                          <p:val>
                                            <p:strVal val="hidden"/>
                                          </p:val>
                                        </p:tav>
                                        <p:tav tm="50000">
                                          <p:val>
                                            <p:strVal val="visible"/>
                                          </p:val>
                                        </p:tav>
                                      </p:tavLst>
                                    </p:anim>
                                  </p:childTnLst>
                                </p:cTn>
                              </p:par>
                              <p:par>
                                <p:cTn id="32" presetID="35" presetClass="emph" presetSubtype="0" repeatCount="2000" fill="hold" nodeType="withEffect">
                                  <p:stCondLst>
                                    <p:cond delay="0"/>
                                  </p:stCondLst>
                                  <p:childTnLst>
                                    <p:anim calcmode="discrete" valueType="str">
                                      <p:cBhvr>
                                        <p:cTn id="33" dur="1000" fill="hold"/>
                                        <p:tgtEl>
                                          <p:spTgt spid="12"/>
                                        </p:tgtEl>
                                        <p:attrNameLst>
                                          <p:attrName>style.visibility</p:attrName>
                                        </p:attrNameLst>
                                      </p:cBhvr>
                                      <p:tavLst>
                                        <p:tav tm="0">
                                          <p:val>
                                            <p:strVal val="hidden"/>
                                          </p:val>
                                        </p:tav>
                                        <p:tav tm="50000">
                                          <p:val>
                                            <p:strVal val="visible"/>
                                          </p:val>
                                        </p:tav>
                                      </p:tavLst>
                                    </p:anim>
                                  </p:childTnLst>
                                </p:cTn>
                              </p:par>
                              <p:par>
                                <p:cTn id="34" presetID="35" presetClass="emph" presetSubtype="0" repeatCount="2000" fill="hold" nodeType="withEffect">
                                  <p:stCondLst>
                                    <p:cond delay="100"/>
                                  </p:stCondLst>
                                  <p:childTnLst>
                                    <p:anim calcmode="discrete" valueType="str">
                                      <p:cBhvr>
                                        <p:cTn id="35" dur="1000" fill="hold"/>
                                        <p:tgtEl>
                                          <p:spTgt spid="13"/>
                                        </p:tgtEl>
                                        <p:attrNameLst>
                                          <p:attrName>style.visibility</p:attrName>
                                        </p:attrNameLst>
                                      </p:cBhvr>
                                      <p:tavLst>
                                        <p:tav tm="0">
                                          <p:val>
                                            <p:strVal val="hidden"/>
                                          </p:val>
                                        </p:tav>
                                        <p:tav tm="50000">
                                          <p:val>
                                            <p:strVal val="visible"/>
                                          </p:val>
                                        </p:tav>
                                      </p:tavLst>
                                    </p:anim>
                                  </p:childTnLst>
                                </p:cTn>
                              </p:par>
                              <p:par>
                                <p:cTn id="36" presetID="35" presetClass="emph" presetSubtype="0" repeatCount="2000" fill="hold" nodeType="withEffect">
                                  <p:stCondLst>
                                    <p:cond delay="0"/>
                                  </p:stCondLst>
                                  <p:childTnLst>
                                    <p:anim calcmode="discrete" valueType="str">
                                      <p:cBhvr>
                                        <p:cTn id="37"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38" fill="hold">
                            <p:stCondLst>
                              <p:cond delay="5100"/>
                            </p:stCondLst>
                            <p:childTnLst>
                              <p:par>
                                <p:cTn id="39" presetID="55" presetClass="entr" presetSubtype="0"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1000" fill="hold"/>
                                        <p:tgtEl>
                                          <p:spTgt spid="56"/>
                                        </p:tgtEl>
                                        <p:attrNameLst>
                                          <p:attrName>ppt_w</p:attrName>
                                        </p:attrNameLst>
                                      </p:cBhvr>
                                      <p:tavLst>
                                        <p:tav tm="0">
                                          <p:val>
                                            <p:strVal val="#ppt_w*0.70"/>
                                          </p:val>
                                        </p:tav>
                                        <p:tav tm="100000">
                                          <p:val>
                                            <p:strVal val="#ppt_w"/>
                                          </p:val>
                                        </p:tav>
                                      </p:tavLst>
                                    </p:anim>
                                    <p:anim calcmode="lin" valueType="num">
                                      <p:cBhvr>
                                        <p:cTn id="42" dur="1000" fill="hold"/>
                                        <p:tgtEl>
                                          <p:spTgt spid="56"/>
                                        </p:tgtEl>
                                        <p:attrNameLst>
                                          <p:attrName>ppt_h</p:attrName>
                                        </p:attrNameLst>
                                      </p:cBhvr>
                                      <p:tavLst>
                                        <p:tav tm="0">
                                          <p:val>
                                            <p:strVal val="#ppt_h"/>
                                          </p:val>
                                        </p:tav>
                                        <p:tav tm="100000">
                                          <p:val>
                                            <p:strVal val="#ppt_h"/>
                                          </p:val>
                                        </p:tav>
                                      </p:tavLst>
                                    </p:anim>
                                    <p:animEffect transition="in" filter="fade">
                                      <p:cBhvr>
                                        <p:cTn id="43" dur="1000"/>
                                        <p:tgtEl>
                                          <p:spTgt spid="56"/>
                                        </p:tgtEl>
                                      </p:cBhvr>
                                    </p:animEffect>
                                  </p:childTnLst>
                                </p:cTn>
                              </p:par>
                            </p:childTnLst>
                          </p:cTn>
                        </p:par>
                        <p:par>
                          <p:cTn id="44" fill="hold">
                            <p:stCondLst>
                              <p:cond delay="6100"/>
                            </p:stCondLst>
                            <p:childTnLst>
                              <p:par>
                                <p:cTn id="45" presetID="1" presetClass="entr" presetSubtype="0" fill="hold" nodeType="after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6100"/>
                            </p:stCondLst>
                            <p:childTnLst>
                              <p:par>
                                <p:cTn id="60" presetID="35" presetClass="emph" presetSubtype="0" repeatCount="2000" fill="hold" nodeType="afterEffect">
                                  <p:stCondLst>
                                    <p:cond delay="0"/>
                                  </p:stCondLst>
                                  <p:childTnLst>
                                    <p:anim calcmode="discrete" valueType="str">
                                      <p:cBhvr>
                                        <p:cTn id="61" dur="1000" fill="hold"/>
                                        <p:tgtEl>
                                          <p:spTgt spid="74"/>
                                        </p:tgtEl>
                                        <p:attrNameLst>
                                          <p:attrName>style.visibility</p:attrName>
                                        </p:attrNameLst>
                                      </p:cBhvr>
                                      <p:tavLst>
                                        <p:tav tm="0">
                                          <p:val>
                                            <p:strVal val="hidden"/>
                                          </p:val>
                                        </p:tav>
                                        <p:tav tm="50000">
                                          <p:val>
                                            <p:strVal val="visible"/>
                                          </p:val>
                                        </p:tav>
                                      </p:tavLst>
                                    </p:anim>
                                  </p:childTnLst>
                                </p:cTn>
                              </p:par>
                              <p:par>
                                <p:cTn id="62" presetID="35" presetClass="emph" presetSubtype="0" repeatCount="2000" fill="hold" nodeType="withEffect">
                                  <p:stCondLst>
                                    <p:cond delay="0"/>
                                  </p:stCondLst>
                                  <p:childTnLst>
                                    <p:anim calcmode="discrete" valueType="str">
                                      <p:cBhvr>
                                        <p:cTn id="63" dur="1000" fill="hold"/>
                                        <p:tgtEl>
                                          <p:spTgt spid="75"/>
                                        </p:tgtEl>
                                        <p:attrNameLst>
                                          <p:attrName>style.visibility</p:attrName>
                                        </p:attrNameLst>
                                      </p:cBhvr>
                                      <p:tavLst>
                                        <p:tav tm="0">
                                          <p:val>
                                            <p:strVal val="hidden"/>
                                          </p:val>
                                        </p:tav>
                                        <p:tav tm="50000">
                                          <p:val>
                                            <p:strVal val="visible"/>
                                          </p:val>
                                        </p:tav>
                                      </p:tavLst>
                                    </p:anim>
                                  </p:childTnLst>
                                </p:cTn>
                              </p:par>
                              <p:par>
                                <p:cTn id="64" presetID="35" presetClass="emph" presetSubtype="0" repeatCount="2000" fill="hold" nodeType="withEffect">
                                  <p:stCondLst>
                                    <p:cond delay="0"/>
                                  </p:stCondLst>
                                  <p:childTnLst>
                                    <p:anim calcmode="discrete" valueType="str">
                                      <p:cBhvr>
                                        <p:cTn id="65" dur="1000" fill="hold"/>
                                        <p:tgtEl>
                                          <p:spTgt spid="76"/>
                                        </p:tgtEl>
                                        <p:attrNameLst>
                                          <p:attrName>style.visibility</p:attrName>
                                        </p:attrNameLst>
                                      </p:cBhvr>
                                      <p:tavLst>
                                        <p:tav tm="0">
                                          <p:val>
                                            <p:strVal val="hidden"/>
                                          </p:val>
                                        </p:tav>
                                        <p:tav tm="50000">
                                          <p:val>
                                            <p:strVal val="visible"/>
                                          </p:val>
                                        </p:tav>
                                      </p:tavLst>
                                    </p:anim>
                                  </p:childTnLst>
                                </p:cTn>
                              </p:par>
                              <p:par>
                                <p:cTn id="66" presetID="35" presetClass="emph" presetSubtype="0" repeatCount="2000" fill="hold" nodeType="withEffect">
                                  <p:stCondLst>
                                    <p:cond delay="0"/>
                                  </p:stCondLst>
                                  <p:childTnLst>
                                    <p:anim calcmode="discrete" valueType="str">
                                      <p:cBhvr>
                                        <p:cTn id="67" dur="1000" fill="hold"/>
                                        <p:tgtEl>
                                          <p:spTgt spid="77"/>
                                        </p:tgtEl>
                                        <p:attrNameLst>
                                          <p:attrName>style.visibility</p:attrName>
                                        </p:attrNameLst>
                                      </p:cBhvr>
                                      <p:tavLst>
                                        <p:tav tm="0">
                                          <p:val>
                                            <p:strVal val="hidden"/>
                                          </p:val>
                                        </p:tav>
                                        <p:tav tm="50000">
                                          <p:val>
                                            <p:strVal val="visible"/>
                                          </p:val>
                                        </p:tav>
                                      </p:tavLst>
                                    </p:anim>
                                  </p:childTnLst>
                                </p:cTn>
                              </p:par>
                              <p:par>
                                <p:cTn id="68" presetID="35" presetClass="emph" presetSubtype="0" repeatCount="2000" fill="hold" nodeType="withEffect">
                                  <p:stCondLst>
                                    <p:cond delay="0"/>
                                  </p:stCondLst>
                                  <p:childTnLst>
                                    <p:anim calcmode="discrete" valueType="str">
                                      <p:cBhvr>
                                        <p:cTn id="69" dur="1000" fill="hold"/>
                                        <p:tgtEl>
                                          <p:spTgt spid="78"/>
                                        </p:tgtEl>
                                        <p:attrNameLst>
                                          <p:attrName>style.visibility</p:attrName>
                                        </p:attrNameLst>
                                      </p:cBhvr>
                                      <p:tavLst>
                                        <p:tav tm="0">
                                          <p:val>
                                            <p:strVal val="hidden"/>
                                          </p:val>
                                        </p:tav>
                                        <p:tav tm="50000">
                                          <p:val>
                                            <p:strVal val="visible"/>
                                          </p:val>
                                        </p:tav>
                                      </p:tavLst>
                                    </p:anim>
                                  </p:childTnLst>
                                </p:cTn>
                              </p:par>
                              <p:par>
                                <p:cTn id="70" presetID="35" presetClass="emph" presetSubtype="0" repeatCount="2000" fill="hold" nodeType="withEffect">
                                  <p:stCondLst>
                                    <p:cond delay="0"/>
                                  </p:stCondLst>
                                  <p:childTnLst>
                                    <p:anim calcmode="discrete" valueType="str">
                                      <p:cBhvr>
                                        <p:cTn id="71" dur="1000" fill="hold"/>
                                        <p:tgtEl>
                                          <p:spTgt spid="79"/>
                                        </p:tgtEl>
                                        <p:attrNameLst>
                                          <p:attrName>style.visibility</p:attrName>
                                        </p:attrNameLst>
                                      </p:cBhvr>
                                      <p:tavLst>
                                        <p:tav tm="0">
                                          <p:val>
                                            <p:strVal val="hidden"/>
                                          </p:val>
                                        </p:tav>
                                        <p:tav tm="50000">
                                          <p:val>
                                            <p:strVal val="visible"/>
                                          </p:val>
                                        </p:tav>
                                      </p:tavLst>
                                    </p:anim>
                                  </p:childTnLst>
                                </p:cTn>
                              </p:par>
                              <p:par>
                                <p:cTn id="72" presetID="35" presetClass="emph" presetSubtype="0" repeatCount="2000" fill="hold" nodeType="withEffect">
                                  <p:stCondLst>
                                    <p:cond delay="0"/>
                                  </p:stCondLst>
                                  <p:childTnLst>
                                    <p:anim calcmode="discrete" valueType="str">
                                      <p:cBhvr>
                                        <p:cTn id="73" dur="1000" fill="hold"/>
                                        <p:tgtEl>
                                          <p:spTgt spid="38"/>
                                        </p:tgtEl>
                                        <p:attrNameLst>
                                          <p:attrName>style.visibility</p:attrName>
                                        </p:attrNameLst>
                                      </p:cBhvr>
                                      <p:tavLst>
                                        <p:tav tm="0">
                                          <p:val>
                                            <p:strVal val="hidden"/>
                                          </p:val>
                                        </p:tav>
                                        <p:tav tm="50000">
                                          <p:val>
                                            <p:strVal val="visible"/>
                                          </p:val>
                                        </p:tav>
                                      </p:tavLst>
                                    </p:anim>
                                  </p:childTnLst>
                                </p:cTn>
                              </p:par>
                            </p:childTnLst>
                          </p:cTn>
                        </p:par>
                        <p:par>
                          <p:cTn id="74" fill="hold">
                            <p:stCondLst>
                              <p:cond delay="8100"/>
                            </p:stCondLst>
                            <p:childTnLst>
                              <p:par>
                                <p:cTn id="75" presetID="55" presetClass="entr" presetSubtype="0" fill="hold" grpId="0" nodeType="afterEffect">
                                  <p:stCondLst>
                                    <p:cond delay="0"/>
                                  </p:stCondLst>
                                  <p:childTnLst>
                                    <p:set>
                                      <p:cBhvr>
                                        <p:cTn id="76" dur="1" fill="hold">
                                          <p:stCondLst>
                                            <p:cond delay="0"/>
                                          </p:stCondLst>
                                        </p:cTn>
                                        <p:tgtEl>
                                          <p:spTgt spid="57"/>
                                        </p:tgtEl>
                                        <p:attrNameLst>
                                          <p:attrName>style.visibility</p:attrName>
                                        </p:attrNameLst>
                                      </p:cBhvr>
                                      <p:to>
                                        <p:strVal val="visible"/>
                                      </p:to>
                                    </p:set>
                                    <p:anim calcmode="lin" valueType="num">
                                      <p:cBhvr>
                                        <p:cTn id="77" dur="1000" fill="hold"/>
                                        <p:tgtEl>
                                          <p:spTgt spid="57"/>
                                        </p:tgtEl>
                                        <p:attrNameLst>
                                          <p:attrName>ppt_w</p:attrName>
                                        </p:attrNameLst>
                                      </p:cBhvr>
                                      <p:tavLst>
                                        <p:tav tm="0">
                                          <p:val>
                                            <p:strVal val="#ppt_w*0.70"/>
                                          </p:val>
                                        </p:tav>
                                        <p:tav tm="100000">
                                          <p:val>
                                            <p:strVal val="#ppt_w"/>
                                          </p:val>
                                        </p:tav>
                                      </p:tavLst>
                                    </p:anim>
                                    <p:anim calcmode="lin" valueType="num">
                                      <p:cBhvr>
                                        <p:cTn id="78" dur="1000" fill="hold"/>
                                        <p:tgtEl>
                                          <p:spTgt spid="57"/>
                                        </p:tgtEl>
                                        <p:attrNameLst>
                                          <p:attrName>ppt_h</p:attrName>
                                        </p:attrNameLst>
                                      </p:cBhvr>
                                      <p:tavLst>
                                        <p:tav tm="0">
                                          <p:val>
                                            <p:strVal val="#ppt_h"/>
                                          </p:val>
                                        </p:tav>
                                        <p:tav tm="100000">
                                          <p:val>
                                            <p:strVal val="#ppt_h"/>
                                          </p:val>
                                        </p:tav>
                                      </p:tavLst>
                                    </p:anim>
                                    <p:animEffect transition="in" filter="fade">
                                      <p:cBhvr>
                                        <p:cTn id="79" dur="1000"/>
                                        <p:tgtEl>
                                          <p:spTgt spid="57"/>
                                        </p:tgtEl>
                                      </p:cBhvr>
                                    </p:animEffect>
                                  </p:childTnLst>
                                </p:cTn>
                              </p:par>
                            </p:childTnLst>
                          </p:cTn>
                        </p:par>
                        <p:par>
                          <p:cTn id="80" fill="hold">
                            <p:stCondLst>
                              <p:cond delay="9100"/>
                            </p:stCondLst>
                            <p:childTnLst>
                              <p:par>
                                <p:cTn id="81" presetID="1" presetClass="entr" presetSubtype="0" fill="hold" grpId="1" nodeType="after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2"/>
                                        </p:tgtEl>
                                        <p:attrNameLst>
                                          <p:attrName>style.visibility</p:attrName>
                                        </p:attrNameLst>
                                      </p:cBhvr>
                                      <p:to>
                                        <p:strVal val="visible"/>
                                      </p:to>
                                    </p:set>
                                  </p:childTnLst>
                                </p:cTn>
                              </p:par>
                            </p:childTnLst>
                          </p:cTn>
                        </p:par>
                        <p:par>
                          <p:cTn id="93" fill="hold">
                            <p:stCondLst>
                              <p:cond delay="9100"/>
                            </p:stCondLst>
                            <p:childTnLst>
                              <p:par>
                                <p:cTn id="94" presetID="35" presetClass="emph" presetSubtype="0" repeatCount="2000" fill="hold" nodeType="afterEffect">
                                  <p:stCondLst>
                                    <p:cond delay="0"/>
                                  </p:stCondLst>
                                  <p:childTnLst>
                                    <p:anim calcmode="discrete" valueType="str">
                                      <p:cBhvr>
                                        <p:cTn id="95" dur="1000" fill="hold"/>
                                        <p:tgtEl>
                                          <p:spTgt spid="82"/>
                                        </p:tgtEl>
                                        <p:attrNameLst>
                                          <p:attrName>style.visibility</p:attrName>
                                        </p:attrNameLst>
                                      </p:cBhvr>
                                      <p:tavLst>
                                        <p:tav tm="0">
                                          <p:val>
                                            <p:strVal val="hidden"/>
                                          </p:val>
                                        </p:tav>
                                        <p:tav tm="50000">
                                          <p:val>
                                            <p:strVal val="visible"/>
                                          </p:val>
                                        </p:tav>
                                      </p:tavLst>
                                    </p:anim>
                                  </p:childTnLst>
                                </p:cTn>
                              </p:par>
                              <p:par>
                                <p:cTn id="96" presetID="35" presetClass="emph" presetSubtype="0" repeatCount="2000" fill="hold" nodeType="withEffect">
                                  <p:stCondLst>
                                    <p:cond delay="0"/>
                                  </p:stCondLst>
                                  <p:childTnLst>
                                    <p:anim calcmode="discrete" valueType="str">
                                      <p:cBhvr>
                                        <p:cTn id="97" dur="1000" fill="hold"/>
                                        <p:tgtEl>
                                          <p:spTgt spid="83"/>
                                        </p:tgtEl>
                                        <p:attrNameLst>
                                          <p:attrName>style.visibility</p:attrName>
                                        </p:attrNameLst>
                                      </p:cBhvr>
                                      <p:tavLst>
                                        <p:tav tm="0">
                                          <p:val>
                                            <p:strVal val="hidden"/>
                                          </p:val>
                                        </p:tav>
                                        <p:tav tm="50000">
                                          <p:val>
                                            <p:strVal val="visible"/>
                                          </p:val>
                                        </p:tav>
                                      </p:tavLst>
                                    </p:anim>
                                  </p:childTnLst>
                                </p:cTn>
                              </p:par>
                              <p:par>
                                <p:cTn id="98" presetID="35" presetClass="emph" presetSubtype="0" repeatCount="2000" fill="hold" nodeType="withEffect">
                                  <p:stCondLst>
                                    <p:cond delay="0"/>
                                  </p:stCondLst>
                                  <p:childTnLst>
                                    <p:anim calcmode="discrete" valueType="str">
                                      <p:cBhvr>
                                        <p:cTn id="99" dur="1000" fill="hold"/>
                                        <p:tgtEl>
                                          <p:spTgt spid="32"/>
                                        </p:tgtEl>
                                        <p:attrNameLst>
                                          <p:attrName>style.visibility</p:attrName>
                                        </p:attrNameLst>
                                      </p:cBhvr>
                                      <p:tavLst>
                                        <p:tav tm="0">
                                          <p:val>
                                            <p:strVal val="hidden"/>
                                          </p:val>
                                        </p:tav>
                                        <p:tav tm="50000">
                                          <p:val>
                                            <p:strVal val="visible"/>
                                          </p:val>
                                        </p:tav>
                                      </p:tavLst>
                                    </p:anim>
                                  </p:childTnLst>
                                </p:cTn>
                              </p:par>
                              <p:par>
                                <p:cTn id="100" presetID="35" presetClass="emph" presetSubtype="0" repeatCount="2000" fill="hold" nodeType="withEffect">
                                  <p:stCondLst>
                                    <p:cond delay="0"/>
                                  </p:stCondLst>
                                  <p:childTnLst>
                                    <p:anim calcmode="discrete" valueType="str">
                                      <p:cBhvr>
                                        <p:cTn id="101" dur="1000" fill="hold"/>
                                        <p:tgtEl>
                                          <p:spTgt spid="81"/>
                                        </p:tgtEl>
                                        <p:attrNameLst>
                                          <p:attrName>style.visibility</p:attrName>
                                        </p:attrNameLst>
                                      </p:cBhvr>
                                      <p:tavLst>
                                        <p:tav tm="0">
                                          <p:val>
                                            <p:strVal val="hidden"/>
                                          </p:val>
                                        </p:tav>
                                        <p:tav tm="50000">
                                          <p:val>
                                            <p:strVal val="visible"/>
                                          </p:val>
                                        </p:tav>
                                      </p:tavLst>
                                    </p:anim>
                                  </p:childTnLst>
                                </p:cTn>
                              </p:par>
                              <p:par>
                                <p:cTn id="102" presetID="35" presetClass="emph" presetSubtype="0" repeatCount="2000" fill="hold" nodeType="withEffect">
                                  <p:stCondLst>
                                    <p:cond delay="0"/>
                                  </p:stCondLst>
                                  <p:childTnLst>
                                    <p:anim calcmode="discrete" valueType="str">
                                      <p:cBhvr>
                                        <p:cTn id="103" dur="1000" fill="hold"/>
                                        <p:tgtEl>
                                          <p:spTgt spid="80"/>
                                        </p:tgtEl>
                                        <p:attrNameLst>
                                          <p:attrName>style.visibility</p:attrName>
                                        </p:attrNameLst>
                                      </p:cBhvr>
                                      <p:tavLst>
                                        <p:tav tm="0">
                                          <p:val>
                                            <p:strVal val="hidden"/>
                                          </p:val>
                                        </p:tav>
                                        <p:tav tm="50000">
                                          <p:val>
                                            <p:strVal val="visible"/>
                                          </p:val>
                                        </p:tav>
                                      </p:tavLst>
                                    </p:anim>
                                  </p:childTnLst>
                                </p:cTn>
                              </p:par>
                            </p:childTnLst>
                          </p:cTn>
                        </p:par>
                        <p:par>
                          <p:cTn id="104" fill="hold">
                            <p:stCondLst>
                              <p:cond delay="11100"/>
                            </p:stCondLst>
                            <p:childTnLst>
                              <p:par>
                                <p:cTn id="105" presetID="55" presetClass="entr" presetSubtype="0" fill="hold" grpId="0" nodeType="afterEffect">
                                  <p:stCondLst>
                                    <p:cond delay="0"/>
                                  </p:stCondLst>
                                  <p:childTnLst>
                                    <p:set>
                                      <p:cBhvr>
                                        <p:cTn id="106" dur="1" fill="hold">
                                          <p:stCondLst>
                                            <p:cond delay="0"/>
                                          </p:stCondLst>
                                        </p:cTn>
                                        <p:tgtEl>
                                          <p:spTgt spid="61"/>
                                        </p:tgtEl>
                                        <p:attrNameLst>
                                          <p:attrName>style.visibility</p:attrName>
                                        </p:attrNameLst>
                                      </p:cBhvr>
                                      <p:to>
                                        <p:strVal val="visible"/>
                                      </p:to>
                                    </p:set>
                                    <p:anim calcmode="lin" valueType="num">
                                      <p:cBhvr>
                                        <p:cTn id="107" dur="1000" fill="hold"/>
                                        <p:tgtEl>
                                          <p:spTgt spid="61"/>
                                        </p:tgtEl>
                                        <p:attrNameLst>
                                          <p:attrName>ppt_w</p:attrName>
                                        </p:attrNameLst>
                                      </p:cBhvr>
                                      <p:tavLst>
                                        <p:tav tm="0">
                                          <p:val>
                                            <p:strVal val="#ppt_w*0.70"/>
                                          </p:val>
                                        </p:tav>
                                        <p:tav tm="100000">
                                          <p:val>
                                            <p:strVal val="#ppt_w"/>
                                          </p:val>
                                        </p:tav>
                                      </p:tavLst>
                                    </p:anim>
                                    <p:anim calcmode="lin" valueType="num">
                                      <p:cBhvr>
                                        <p:cTn id="108" dur="1000" fill="hold"/>
                                        <p:tgtEl>
                                          <p:spTgt spid="61"/>
                                        </p:tgtEl>
                                        <p:attrNameLst>
                                          <p:attrName>ppt_h</p:attrName>
                                        </p:attrNameLst>
                                      </p:cBhvr>
                                      <p:tavLst>
                                        <p:tav tm="0">
                                          <p:val>
                                            <p:strVal val="#ppt_h"/>
                                          </p:val>
                                        </p:tav>
                                        <p:tav tm="100000">
                                          <p:val>
                                            <p:strVal val="#ppt_h"/>
                                          </p:val>
                                        </p:tav>
                                      </p:tavLst>
                                    </p:anim>
                                    <p:animEffect transition="in" filter="fade">
                                      <p:cBhvr>
                                        <p:cTn id="109" dur="1000"/>
                                        <p:tgtEl>
                                          <p:spTgt spid="61"/>
                                        </p:tgtEl>
                                      </p:cBhvr>
                                    </p:animEffect>
                                  </p:childTnLst>
                                </p:cTn>
                              </p:par>
                            </p:childTnLst>
                          </p:cTn>
                        </p:par>
                        <p:par>
                          <p:cTn id="110" fill="hold">
                            <p:stCondLst>
                              <p:cond delay="12100"/>
                            </p:stCondLst>
                            <p:childTnLst>
                              <p:par>
                                <p:cTn id="111" presetID="1" presetClass="entr" presetSubtype="0" fill="hold" grpId="1" nodeType="afterEffect">
                                  <p:stCondLst>
                                    <p:cond delay="0"/>
                                  </p:stCondLst>
                                  <p:childTnLst>
                                    <p:set>
                                      <p:cBhvr>
                                        <p:cTn id="112" dur="1" fill="hold">
                                          <p:stCondLst>
                                            <p:cond delay="0"/>
                                          </p:stCondLst>
                                        </p:cTn>
                                        <p:tgtEl>
                                          <p:spTgt spid="105"/>
                                        </p:tgtEl>
                                        <p:attrNameLst>
                                          <p:attrName>style.visibility</p:attrName>
                                        </p:attrNameLst>
                                      </p:cBhvr>
                                      <p:to>
                                        <p:strVal val="visible"/>
                                      </p:to>
                                    </p:set>
                                  </p:childTnLst>
                                </p:cTn>
                              </p:par>
                            </p:childTnLst>
                          </p:cTn>
                        </p:par>
                        <p:par>
                          <p:cTn id="113" fill="hold">
                            <p:stCondLst>
                              <p:cond delay="12100"/>
                            </p:stCondLst>
                            <p:childTnLst>
                              <p:par>
                                <p:cTn id="114" presetID="35" presetClass="emph" presetSubtype="0" repeatCount="3000" grpId="0" nodeType="afterEffect">
                                  <p:stCondLst>
                                    <p:cond delay="0"/>
                                  </p:stCondLst>
                                  <p:childTnLst>
                                    <p:anim calcmode="discrete" valueType="str">
                                      <p:cBhvr>
                                        <p:cTn id="115" dur="1000" fill="hold"/>
                                        <p:tgtEl>
                                          <p:spTgt spid="105"/>
                                        </p:tgtEl>
                                        <p:attrNameLst>
                                          <p:attrName>style.visibility</p:attrName>
                                        </p:attrNameLst>
                                      </p:cBhvr>
                                      <p:tavLst>
                                        <p:tav tm="0">
                                          <p:val>
                                            <p:strVal val="hidden"/>
                                          </p:val>
                                        </p:tav>
                                        <p:tav tm="50000">
                                          <p:val>
                                            <p:strVal val="visible"/>
                                          </p:val>
                                        </p:tav>
                                      </p:tavLst>
                                    </p:anim>
                                  </p:childTnLst>
                                </p:cTn>
                              </p:par>
                            </p:childTnLst>
                          </p:cTn>
                        </p:par>
                        <p:par>
                          <p:cTn id="116" fill="hold">
                            <p:stCondLst>
                              <p:cond delay="15100"/>
                            </p:stCondLst>
                            <p:childTnLst>
                              <p:par>
                                <p:cTn id="117" presetID="1" presetClass="entr" presetSubtype="0" fill="hold" nodeType="afterEffect">
                                  <p:stCondLst>
                                    <p:cond delay="0"/>
                                  </p:stCondLst>
                                  <p:childTnLst>
                                    <p:set>
                                      <p:cBhvr>
                                        <p:cTn id="118" dur="1" fill="hold">
                                          <p:stCondLst>
                                            <p:cond delay="0"/>
                                          </p:stCondLst>
                                        </p:cTn>
                                        <p:tgtEl>
                                          <p:spTgt spid="6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6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6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68"/>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6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67"/>
                                        </p:tgtEl>
                                        <p:attrNameLst>
                                          <p:attrName>style.visibility</p:attrName>
                                        </p:attrNameLst>
                                      </p:cBhvr>
                                      <p:to>
                                        <p:strVal val="visible"/>
                                      </p:to>
                                    </p:set>
                                  </p:childTnLst>
                                </p:cTn>
                              </p:par>
                            </p:childTnLst>
                          </p:cTn>
                        </p:par>
                        <p:par>
                          <p:cTn id="135" fill="hold">
                            <p:stCondLst>
                              <p:cond delay="15100"/>
                            </p:stCondLst>
                            <p:childTnLst>
                              <p:par>
                                <p:cTn id="136" presetID="35" presetClass="emph" presetSubtype="0" repeatCount="2000" fill="hold" nodeType="afterEffect">
                                  <p:stCondLst>
                                    <p:cond delay="0"/>
                                  </p:stCondLst>
                                  <p:childTnLst>
                                    <p:anim calcmode="discrete" valueType="str">
                                      <p:cBhvr>
                                        <p:cTn id="137" dur="1000" fill="hold"/>
                                        <p:tgtEl>
                                          <p:spTgt spid="62"/>
                                        </p:tgtEl>
                                        <p:attrNameLst>
                                          <p:attrName>style.visibility</p:attrName>
                                        </p:attrNameLst>
                                      </p:cBhvr>
                                      <p:tavLst>
                                        <p:tav tm="0">
                                          <p:val>
                                            <p:strVal val="hidden"/>
                                          </p:val>
                                        </p:tav>
                                        <p:tav tm="50000">
                                          <p:val>
                                            <p:strVal val="visible"/>
                                          </p:val>
                                        </p:tav>
                                      </p:tavLst>
                                    </p:anim>
                                  </p:childTnLst>
                                </p:cTn>
                              </p:par>
                              <p:par>
                                <p:cTn id="138" presetID="35" presetClass="emph" presetSubtype="0" repeatCount="2000" fill="hold" nodeType="withEffect">
                                  <p:stCondLst>
                                    <p:cond delay="0"/>
                                  </p:stCondLst>
                                  <p:childTnLst>
                                    <p:anim calcmode="discrete" valueType="str">
                                      <p:cBhvr>
                                        <p:cTn id="139" dur="1000" fill="hold"/>
                                        <p:tgtEl>
                                          <p:spTgt spid="63"/>
                                        </p:tgtEl>
                                        <p:attrNameLst>
                                          <p:attrName>style.visibility</p:attrName>
                                        </p:attrNameLst>
                                      </p:cBhvr>
                                      <p:tavLst>
                                        <p:tav tm="0">
                                          <p:val>
                                            <p:strVal val="hidden"/>
                                          </p:val>
                                        </p:tav>
                                        <p:tav tm="50000">
                                          <p:val>
                                            <p:strVal val="visible"/>
                                          </p:val>
                                        </p:tav>
                                      </p:tavLst>
                                    </p:anim>
                                  </p:childTnLst>
                                </p:cTn>
                              </p:par>
                              <p:par>
                                <p:cTn id="140" presetID="35" presetClass="emph" presetSubtype="0" repeatCount="2000" fill="hold" nodeType="withEffect">
                                  <p:stCondLst>
                                    <p:cond delay="0"/>
                                  </p:stCondLst>
                                  <p:childTnLst>
                                    <p:anim calcmode="discrete" valueType="str">
                                      <p:cBhvr>
                                        <p:cTn id="141" dur="1000" fill="hold"/>
                                        <p:tgtEl>
                                          <p:spTgt spid="64"/>
                                        </p:tgtEl>
                                        <p:attrNameLst>
                                          <p:attrName>style.visibility</p:attrName>
                                        </p:attrNameLst>
                                      </p:cBhvr>
                                      <p:tavLst>
                                        <p:tav tm="0">
                                          <p:val>
                                            <p:strVal val="hidden"/>
                                          </p:val>
                                        </p:tav>
                                        <p:tav tm="50000">
                                          <p:val>
                                            <p:strVal val="visible"/>
                                          </p:val>
                                        </p:tav>
                                      </p:tavLst>
                                    </p:anim>
                                  </p:childTnLst>
                                </p:cTn>
                              </p:par>
                              <p:par>
                                <p:cTn id="142" presetID="35" presetClass="emph" presetSubtype="0" repeatCount="2000" fill="hold" nodeType="withEffect">
                                  <p:stCondLst>
                                    <p:cond delay="0"/>
                                  </p:stCondLst>
                                  <p:childTnLst>
                                    <p:anim calcmode="discrete" valueType="str">
                                      <p:cBhvr>
                                        <p:cTn id="143" dur="1000" fill="hold"/>
                                        <p:tgtEl>
                                          <p:spTgt spid="65"/>
                                        </p:tgtEl>
                                        <p:attrNameLst>
                                          <p:attrName>style.visibility</p:attrName>
                                        </p:attrNameLst>
                                      </p:cBhvr>
                                      <p:tavLst>
                                        <p:tav tm="0">
                                          <p:val>
                                            <p:strVal val="hidden"/>
                                          </p:val>
                                        </p:tav>
                                        <p:tav tm="50000">
                                          <p:val>
                                            <p:strVal val="visible"/>
                                          </p:val>
                                        </p:tav>
                                      </p:tavLst>
                                    </p:anim>
                                  </p:childTnLst>
                                </p:cTn>
                              </p:par>
                              <p:par>
                                <p:cTn id="144" presetID="35" presetClass="emph" presetSubtype="0" repeatCount="2000" fill="hold" nodeType="withEffect">
                                  <p:stCondLst>
                                    <p:cond delay="0"/>
                                  </p:stCondLst>
                                  <p:childTnLst>
                                    <p:anim calcmode="discrete" valueType="str">
                                      <p:cBhvr>
                                        <p:cTn id="145" dur="1000" fill="hold"/>
                                        <p:tgtEl>
                                          <p:spTgt spid="20"/>
                                        </p:tgtEl>
                                        <p:attrNameLst>
                                          <p:attrName>style.visibility</p:attrName>
                                        </p:attrNameLst>
                                      </p:cBhvr>
                                      <p:tavLst>
                                        <p:tav tm="0">
                                          <p:val>
                                            <p:strVal val="hidden"/>
                                          </p:val>
                                        </p:tav>
                                        <p:tav tm="50000">
                                          <p:val>
                                            <p:strVal val="visible"/>
                                          </p:val>
                                        </p:tav>
                                      </p:tavLst>
                                    </p:anim>
                                  </p:childTnLst>
                                </p:cTn>
                              </p:par>
                              <p:par>
                                <p:cTn id="146" presetID="35" presetClass="emph" presetSubtype="0" repeatCount="2000" fill="hold" nodeType="withEffect">
                                  <p:stCondLst>
                                    <p:cond delay="0"/>
                                  </p:stCondLst>
                                  <p:childTnLst>
                                    <p:anim calcmode="discrete" valueType="str">
                                      <p:cBhvr>
                                        <p:cTn id="147" dur="1000" fill="hold"/>
                                        <p:tgtEl>
                                          <p:spTgt spid="66"/>
                                        </p:tgtEl>
                                        <p:attrNameLst>
                                          <p:attrName>style.visibility</p:attrName>
                                        </p:attrNameLst>
                                      </p:cBhvr>
                                      <p:tavLst>
                                        <p:tav tm="0">
                                          <p:val>
                                            <p:strVal val="hidden"/>
                                          </p:val>
                                        </p:tav>
                                        <p:tav tm="50000">
                                          <p:val>
                                            <p:strVal val="visible"/>
                                          </p:val>
                                        </p:tav>
                                      </p:tavLst>
                                    </p:anim>
                                  </p:childTnLst>
                                </p:cTn>
                              </p:par>
                              <p:par>
                                <p:cTn id="148" presetID="35" presetClass="emph" presetSubtype="0" repeatCount="2000" fill="hold" nodeType="withEffect">
                                  <p:stCondLst>
                                    <p:cond delay="0"/>
                                  </p:stCondLst>
                                  <p:childTnLst>
                                    <p:anim calcmode="discrete" valueType="str">
                                      <p:cBhvr>
                                        <p:cTn id="149" dur="1000" fill="hold"/>
                                        <p:tgtEl>
                                          <p:spTgt spid="68"/>
                                        </p:tgtEl>
                                        <p:attrNameLst>
                                          <p:attrName>style.visibility</p:attrName>
                                        </p:attrNameLst>
                                      </p:cBhvr>
                                      <p:tavLst>
                                        <p:tav tm="0">
                                          <p:val>
                                            <p:strVal val="hidden"/>
                                          </p:val>
                                        </p:tav>
                                        <p:tav tm="50000">
                                          <p:val>
                                            <p:strVal val="visible"/>
                                          </p:val>
                                        </p:tav>
                                      </p:tavLst>
                                    </p:anim>
                                  </p:childTnLst>
                                </p:cTn>
                              </p:par>
                              <p:par>
                                <p:cTn id="150" presetID="35" presetClass="emph" presetSubtype="0" repeatCount="2000" fill="hold" nodeType="withEffect">
                                  <p:stCondLst>
                                    <p:cond delay="0"/>
                                  </p:stCondLst>
                                  <p:childTnLst>
                                    <p:anim calcmode="discrete" valueType="str">
                                      <p:cBhvr>
                                        <p:cTn id="151" dur="1000" fill="hold"/>
                                        <p:tgtEl>
                                          <p:spTgt spid="69"/>
                                        </p:tgtEl>
                                        <p:attrNameLst>
                                          <p:attrName>style.visibility</p:attrName>
                                        </p:attrNameLst>
                                      </p:cBhvr>
                                      <p:tavLst>
                                        <p:tav tm="0">
                                          <p:val>
                                            <p:strVal val="hidden"/>
                                          </p:val>
                                        </p:tav>
                                        <p:tav tm="50000">
                                          <p:val>
                                            <p:strVal val="visible"/>
                                          </p:val>
                                        </p:tav>
                                      </p:tavLst>
                                    </p:anim>
                                  </p:childTnLst>
                                </p:cTn>
                              </p:par>
                              <p:par>
                                <p:cTn id="152" presetID="35" presetClass="emph" presetSubtype="0" repeatCount="2000" fill="hold" nodeType="withEffect">
                                  <p:stCondLst>
                                    <p:cond delay="0"/>
                                  </p:stCondLst>
                                  <p:childTnLst>
                                    <p:anim calcmode="discrete" valueType="str">
                                      <p:cBhvr>
                                        <p:cTn id="153" dur="1000" fill="hold"/>
                                        <p:tgtEl>
                                          <p:spTgt spid="67"/>
                                        </p:tgtEl>
                                        <p:attrNameLst>
                                          <p:attrName>style.visibility</p:attrName>
                                        </p:attrNameLst>
                                      </p:cBhvr>
                                      <p:tavLst>
                                        <p:tav tm="0">
                                          <p:val>
                                            <p:strVal val="hidden"/>
                                          </p:val>
                                        </p:tav>
                                        <p:tav tm="50000">
                                          <p:val>
                                            <p:strVal val="visible"/>
                                          </p:val>
                                        </p:tav>
                                      </p:tavLst>
                                    </p:anim>
                                  </p:childTnLst>
                                </p:cTn>
                              </p:par>
                            </p:childTnLst>
                          </p:cTn>
                        </p:par>
                        <p:par>
                          <p:cTn id="154" fill="hold">
                            <p:stCondLst>
                              <p:cond delay="17100"/>
                            </p:stCondLst>
                            <p:childTnLst>
                              <p:par>
                                <p:cTn id="155" presetID="55" presetClass="entr" presetSubtype="0" fill="hold" grpId="0" nodeType="afterEffect">
                                  <p:stCondLst>
                                    <p:cond delay="0"/>
                                  </p:stCondLst>
                                  <p:childTnLst>
                                    <p:set>
                                      <p:cBhvr>
                                        <p:cTn id="156" dur="1" fill="hold">
                                          <p:stCondLst>
                                            <p:cond delay="0"/>
                                          </p:stCondLst>
                                        </p:cTn>
                                        <p:tgtEl>
                                          <p:spTgt spid="92"/>
                                        </p:tgtEl>
                                        <p:attrNameLst>
                                          <p:attrName>style.visibility</p:attrName>
                                        </p:attrNameLst>
                                      </p:cBhvr>
                                      <p:to>
                                        <p:strVal val="visible"/>
                                      </p:to>
                                    </p:set>
                                    <p:anim calcmode="lin" valueType="num">
                                      <p:cBhvr>
                                        <p:cTn id="157" dur="1000" fill="hold"/>
                                        <p:tgtEl>
                                          <p:spTgt spid="92"/>
                                        </p:tgtEl>
                                        <p:attrNameLst>
                                          <p:attrName>ppt_w</p:attrName>
                                        </p:attrNameLst>
                                      </p:cBhvr>
                                      <p:tavLst>
                                        <p:tav tm="0">
                                          <p:val>
                                            <p:strVal val="#ppt_w*0.70"/>
                                          </p:val>
                                        </p:tav>
                                        <p:tav tm="100000">
                                          <p:val>
                                            <p:strVal val="#ppt_w"/>
                                          </p:val>
                                        </p:tav>
                                      </p:tavLst>
                                    </p:anim>
                                    <p:anim calcmode="lin" valueType="num">
                                      <p:cBhvr>
                                        <p:cTn id="158" dur="1000" fill="hold"/>
                                        <p:tgtEl>
                                          <p:spTgt spid="92"/>
                                        </p:tgtEl>
                                        <p:attrNameLst>
                                          <p:attrName>ppt_h</p:attrName>
                                        </p:attrNameLst>
                                      </p:cBhvr>
                                      <p:tavLst>
                                        <p:tav tm="0">
                                          <p:val>
                                            <p:strVal val="#ppt_h"/>
                                          </p:val>
                                        </p:tav>
                                        <p:tav tm="100000">
                                          <p:val>
                                            <p:strVal val="#ppt_h"/>
                                          </p:val>
                                        </p:tav>
                                      </p:tavLst>
                                    </p:anim>
                                    <p:animEffect transition="in" filter="fade">
                                      <p:cBhvr>
                                        <p:cTn id="159" dur="1000"/>
                                        <p:tgtEl>
                                          <p:spTgt spid="92"/>
                                        </p:tgtEl>
                                      </p:cBhvr>
                                    </p:animEffect>
                                  </p:childTnLst>
                                </p:cTn>
                              </p:par>
                            </p:childTnLst>
                          </p:cTn>
                        </p:par>
                        <p:par>
                          <p:cTn id="160" fill="hold">
                            <p:stCondLst>
                              <p:cond delay="18100"/>
                            </p:stCondLst>
                            <p:childTnLst>
                              <p:par>
                                <p:cTn id="161" presetID="1" presetClass="entr" presetSubtype="0" fill="hold" nodeType="afterEffect">
                                  <p:stCondLst>
                                    <p:cond delay="0"/>
                                  </p:stCondLst>
                                  <p:childTnLst>
                                    <p:set>
                                      <p:cBhvr>
                                        <p:cTn id="162" dur="1" fill="hold">
                                          <p:stCondLst>
                                            <p:cond delay="0"/>
                                          </p:stCondLst>
                                        </p:cTn>
                                        <p:tgtEl>
                                          <p:spTgt spid="85"/>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84"/>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50"/>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88"/>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89"/>
                                        </p:tgtEl>
                                        <p:attrNameLst>
                                          <p:attrName>style.visibility</p:attrName>
                                        </p:attrNameLst>
                                      </p:cBhvr>
                                      <p:to>
                                        <p:strVal val="visible"/>
                                      </p:to>
                                    </p:set>
                                  </p:childTnLst>
                                </p:cTn>
                              </p:par>
                            </p:childTnLst>
                          </p:cTn>
                        </p:par>
                        <p:par>
                          <p:cTn id="171" fill="hold">
                            <p:stCondLst>
                              <p:cond delay="18100"/>
                            </p:stCondLst>
                            <p:childTnLst>
                              <p:par>
                                <p:cTn id="172" presetID="35" presetClass="emph" presetSubtype="0" repeatCount="2000" fill="hold" nodeType="afterEffect">
                                  <p:stCondLst>
                                    <p:cond delay="0"/>
                                  </p:stCondLst>
                                  <p:childTnLst>
                                    <p:anim calcmode="discrete" valueType="str">
                                      <p:cBhvr>
                                        <p:cTn id="173" dur="1000" fill="hold"/>
                                        <p:tgtEl>
                                          <p:spTgt spid="85"/>
                                        </p:tgtEl>
                                        <p:attrNameLst>
                                          <p:attrName>style.visibility</p:attrName>
                                        </p:attrNameLst>
                                      </p:cBhvr>
                                      <p:tavLst>
                                        <p:tav tm="0">
                                          <p:val>
                                            <p:strVal val="hidden"/>
                                          </p:val>
                                        </p:tav>
                                        <p:tav tm="50000">
                                          <p:val>
                                            <p:strVal val="visible"/>
                                          </p:val>
                                        </p:tav>
                                      </p:tavLst>
                                    </p:anim>
                                  </p:childTnLst>
                                </p:cTn>
                              </p:par>
                              <p:par>
                                <p:cTn id="174" presetID="35" presetClass="emph" presetSubtype="0" repeatCount="2000" fill="hold" nodeType="withEffect">
                                  <p:stCondLst>
                                    <p:cond delay="0"/>
                                  </p:stCondLst>
                                  <p:childTnLst>
                                    <p:anim calcmode="discrete" valueType="str">
                                      <p:cBhvr>
                                        <p:cTn id="175" dur="1000" fill="hold"/>
                                        <p:tgtEl>
                                          <p:spTgt spid="84"/>
                                        </p:tgtEl>
                                        <p:attrNameLst>
                                          <p:attrName>style.visibility</p:attrName>
                                        </p:attrNameLst>
                                      </p:cBhvr>
                                      <p:tavLst>
                                        <p:tav tm="0">
                                          <p:val>
                                            <p:strVal val="hidden"/>
                                          </p:val>
                                        </p:tav>
                                        <p:tav tm="50000">
                                          <p:val>
                                            <p:strVal val="visible"/>
                                          </p:val>
                                        </p:tav>
                                      </p:tavLst>
                                    </p:anim>
                                  </p:childTnLst>
                                </p:cTn>
                              </p:par>
                              <p:par>
                                <p:cTn id="176" presetID="35" presetClass="emph" presetSubtype="0" repeatCount="2000" fill="hold" nodeType="withEffect">
                                  <p:stCondLst>
                                    <p:cond delay="0"/>
                                  </p:stCondLst>
                                  <p:childTnLst>
                                    <p:anim calcmode="discrete" valueType="str">
                                      <p:cBhvr>
                                        <p:cTn id="177" dur="1000" fill="hold"/>
                                        <p:tgtEl>
                                          <p:spTgt spid="50"/>
                                        </p:tgtEl>
                                        <p:attrNameLst>
                                          <p:attrName>style.visibility</p:attrName>
                                        </p:attrNameLst>
                                      </p:cBhvr>
                                      <p:tavLst>
                                        <p:tav tm="0">
                                          <p:val>
                                            <p:strVal val="hidden"/>
                                          </p:val>
                                        </p:tav>
                                        <p:tav tm="50000">
                                          <p:val>
                                            <p:strVal val="visible"/>
                                          </p:val>
                                        </p:tav>
                                      </p:tavLst>
                                    </p:anim>
                                  </p:childTnLst>
                                </p:cTn>
                              </p:par>
                              <p:par>
                                <p:cTn id="178" presetID="35" presetClass="emph" presetSubtype="0" repeatCount="2000" fill="hold" nodeType="withEffect">
                                  <p:stCondLst>
                                    <p:cond delay="0"/>
                                  </p:stCondLst>
                                  <p:childTnLst>
                                    <p:anim calcmode="discrete" valueType="str">
                                      <p:cBhvr>
                                        <p:cTn id="179" dur="1000" fill="hold"/>
                                        <p:tgtEl>
                                          <p:spTgt spid="88"/>
                                        </p:tgtEl>
                                        <p:attrNameLst>
                                          <p:attrName>style.visibility</p:attrName>
                                        </p:attrNameLst>
                                      </p:cBhvr>
                                      <p:tavLst>
                                        <p:tav tm="0">
                                          <p:val>
                                            <p:strVal val="hidden"/>
                                          </p:val>
                                        </p:tav>
                                        <p:tav tm="50000">
                                          <p:val>
                                            <p:strVal val="visible"/>
                                          </p:val>
                                        </p:tav>
                                      </p:tavLst>
                                    </p:anim>
                                  </p:childTnLst>
                                </p:cTn>
                              </p:par>
                              <p:par>
                                <p:cTn id="180" presetID="35" presetClass="emph" presetSubtype="0" repeatCount="2000" fill="hold" nodeType="withEffect">
                                  <p:stCondLst>
                                    <p:cond delay="0"/>
                                  </p:stCondLst>
                                  <p:childTnLst>
                                    <p:anim calcmode="discrete" valueType="str">
                                      <p:cBhvr>
                                        <p:cTn id="181" dur="1000" fill="hold"/>
                                        <p:tgtEl>
                                          <p:spTgt spid="89"/>
                                        </p:tgtEl>
                                        <p:attrNameLst>
                                          <p:attrName>style.visibility</p:attrName>
                                        </p:attrNameLst>
                                      </p:cBhvr>
                                      <p:tavLst>
                                        <p:tav tm="0">
                                          <p:val>
                                            <p:strVal val="hidden"/>
                                          </p:val>
                                        </p:tav>
                                        <p:tav tm="50000">
                                          <p:val>
                                            <p:strVal val="visible"/>
                                          </p:val>
                                        </p:tav>
                                      </p:tavLst>
                                    </p:anim>
                                  </p:childTnLst>
                                </p:cTn>
                              </p:par>
                            </p:childTnLst>
                          </p:cTn>
                        </p:par>
                        <p:par>
                          <p:cTn id="182" fill="hold">
                            <p:stCondLst>
                              <p:cond delay="20100"/>
                            </p:stCondLst>
                            <p:childTnLst>
                              <p:par>
                                <p:cTn id="183" presetID="55" presetClass="entr" presetSubtype="0" fill="hold" grpId="0" nodeType="afterEffect">
                                  <p:stCondLst>
                                    <p:cond delay="0"/>
                                  </p:stCondLst>
                                  <p:childTnLst>
                                    <p:set>
                                      <p:cBhvr>
                                        <p:cTn id="184" dur="1" fill="hold">
                                          <p:stCondLst>
                                            <p:cond delay="0"/>
                                          </p:stCondLst>
                                        </p:cTn>
                                        <p:tgtEl>
                                          <p:spTgt spid="58"/>
                                        </p:tgtEl>
                                        <p:attrNameLst>
                                          <p:attrName>style.visibility</p:attrName>
                                        </p:attrNameLst>
                                      </p:cBhvr>
                                      <p:to>
                                        <p:strVal val="visible"/>
                                      </p:to>
                                    </p:set>
                                    <p:anim calcmode="lin" valueType="num">
                                      <p:cBhvr>
                                        <p:cTn id="185" dur="1000" fill="hold"/>
                                        <p:tgtEl>
                                          <p:spTgt spid="58"/>
                                        </p:tgtEl>
                                        <p:attrNameLst>
                                          <p:attrName>ppt_w</p:attrName>
                                        </p:attrNameLst>
                                      </p:cBhvr>
                                      <p:tavLst>
                                        <p:tav tm="0">
                                          <p:val>
                                            <p:strVal val="#ppt_w*0.70"/>
                                          </p:val>
                                        </p:tav>
                                        <p:tav tm="100000">
                                          <p:val>
                                            <p:strVal val="#ppt_w"/>
                                          </p:val>
                                        </p:tav>
                                      </p:tavLst>
                                    </p:anim>
                                    <p:anim calcmode="lin" valueType="num">
                                      <p:cBhvr>
                                        <p:cTn id="186" dur="1000" fill="hold"/>
                                        <p:tgtEl>
                                          <p:spTgt spid="58"/>
                                        </p:tgtEl>
                                        <p:attrNameLst>
                                          <p:attrName>ppt_h</p:attrName>
                                        </p:attrNameLst>
                                      </p:cBhvr>
                                      <p:tavLst>
                                        <p:tav tm="0">
                                          <p:val>
                                            <p:strVal val="#ppt_h"/>
                                          </p:val>
                                        </p:tav>
                                        <p:tav tm="100000">
                                          <p:val>
                                            <p:strVal val="#ppt_h"/>
                                          </p:val>
                                        </p:tav>
                                      </p:tavLst>
                                    </p:anim>
                                    <p:animEffect transition="in" filter="fade">
                                      <p:cBhvr>
                                        <p:cTn id="187" dur="1000"/>
                                        <p:tgtEl>
                                          <p:spTgt spid="58"/>
                                        </p:tgtEl>
                                      </p:cBhvr>
                                    </p:animEffect>
                                  </p:childTnLst>
                                </p:cTn>
                              </p:par>
                            </p:childTnLst>
                          </p:cTn>
                        </p:par>
                        <p:par>
                          <p:cTn id="188" fill="hold">
                            <p:stCondLst>
                              <p:cond delay="21100"/>
                            </p:stCondLst>
                            <p:childTnLst>
                              <p:par>
                                <p:cTn id="189" presetID="1" presetClass="entr" presetSubtype="0" fill="hold" nodeType="afterEffect">
                                  <p:stCondLst>
                                    <p:cond delay="0"/>
                                  </p:stCondLst>
                                  <p:childTnLst>
                                    <p:set>
                                      <p:cBhvr>
                                        <p:cTn id="190" dur="1" fill="hold">
                                          <p:stCondLst>
                                            <p:cond delay="0"/>
                                          </p:stCondLst>
                                        </p:cTn>
                                        <p:tgtEl>
                                          <p:spTgt spid="86"/>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87"/>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44"/>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91"/>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90"/>
                                        </p:tgtEl>
                                        <p:attrNameLst>
                                          <p:attrName>style.visibility</p:attrName>
                                        </p:attrNameLst>
                                      </p:cBhvr>
                                      <p:to>
                                        <p:strVal val="visible"/>
                                      </p:to>
                                    </p:set>
                                  </p:childTnLst>
                                </p:cTn>
                              </p:par>
                            </p:childTnLst>
                          </p:cTn>
                        </p:par>
                        <p:par>
                          <p:cTn id="199" fill="hold">
                            <p:stCondLst>
                              <p:cond delay="21100"/>
                            </p:stCondLst>
                            <p:childTnLst>
                              <p:par>
                                <p:cTn id="200" presetID="35" presetClass="emph" presetSubtype="0" repeatCount="2000" fill="hold" nodeType="afterEffect">
                                  <p:stCondLst>
                                    <p:cond delay="0"/>
                                  </p:stCondLst>
                                  <p:childTnLst>
                                    <p:anim calcmode="discrete" valueType="str">
                                      <p:cBhvr>
                                        <p:cTn id="201" dur="1000" fill="hold"/>
                                        <p:tgtEl>
                                          <p:spTgt spid="44"/>
                                        </p:tgtEl>
                                        <p:attrNameLst>
                                          <p:attrName>style.visibility</p:attrName>
                                        </p:attrNameLst>
                                      </p:cBhvr>
                                      <p:tavLst>
                                        <p:tav tm="0">
                                          <p:val>
                                            <p:strVal val="hidden"/>
                                          </p:val>
                                        </p:tav>
                                        <p:tav tm="50000">
                                          <p:val>
                                            <p:strVal val="visible"/>
                                          </p:val>
                                        </p:tav>
                                      </p:tavLst>
                                    </p:anim>
                                  </p:childTnLst>
                                </p:cTn>
                              </p:par>
                              <p:par>
                                <p:cTn id="202" presetID="35" presetClass="emph" presetSubtype="0" repeatCount="2000" fill="hold" nodeType="withEffect">
                                  <p:stCondLst>
                                    <p:cond delay="0"/>
                                  </p:stCondLst>
                                  <p:childTnLst>
                                    <p:anim calcmode="discrete" valueType="str">
                                      <p:cBhvr>
                                        <p:cTn id="203" dur="1000" fill="hold"/>
                                        <p:tgtEl>
                                          <p:spTgt spid="91"/>
                                        </p:tgtEl>
                                        <p:attrNameLst>
                                          <p:attrName>style.visibility</p:attrName>
                                        </p:attrNameLst>
                                      </p:cBhvr>
                                      <p:tavLst>
                                        <p:tav tm="0">
                                          <p:val>
                                            <p:strVal val="hidden"/>
                                          </p:val>
                                        </p:tav>
                                        <p:tav tm="50000">
                                          <p:val>
                                            <p:strVal val="visible"/>
                                          </p:val>
                                        </p:tav>
                                      </p:tavLst>
                                    </p:anim>
                                  </p:childTnLst>
                                </p:cTn>
                              </p:par>
                              <p:par>
                                <p:cTn id="204" presetID="35" presetClass="emph" presetSubtype="0" repeatCount="2000" fill="hold" nodeType="withEffect">
                                  <p:stCondLst>
                                    <p:cond delay="0"/>
                                  </p:stCondLst>
                                  <p:childTnLst>
                                    <p:anim calcmode="discrete" valueType="str">
                                      <p:cBhvr>
                                        <p:cTn id="205" dur="1000" fill="hold"/>
                                        <p:tgtEl>
                                          <p:spTgt spid="90"/>
                                        </p:tgtEl>
                                        <p:attrNameLst>
                                          <p:attrName>style.visibility</p:attrName>
                                        </p:attrNameLst>
                                      </p:cBhvr>
                                      <p:tavLst>
                                        <p:tav tm="0">
                                          <p:val>
                                            <p:strVal val="hidden"/>
                                          </p:val>
                                        </p:tav>
                                        <p:tav tm="50000">
                                          <p:val>
                                            <p:strVal val="visible"/>
                                          </p:val>
                                        </p:tav>
                                      </p:tavLst>
                                    </p:anim>
                                  </p:childTnLst>
                                </p:cTn>
                              </p:par>
                              <p:par>
                                <p:cTn id="206" presetID="35" presetClass="emph" presetSubtype="0" repeatCount="2000" fill="hold" nodeType="withEffect">
                                  <p:stCondLst>
                                    <p:cond delay="0"/>
                                  </p:stCondLst>
                                  <p:childTnLst>
                                    <p:anim calcmode="discrete" valueType="str">
                                      <p:cBhvr>
                                        <p:cTn id="207" dur="1000" fill="hold"/>
                                        <p:tgtEl>
                                          <p:spTgt spid="86"/>
                                        </p:tgtEl>
                                        <p:attrNameLst>
                                          <p:attrName>style.visibility</p:attrName>
                                        </p:attrNameLst>
                                      </p:cBhvr>
                                      <p:tavLst>
                                        <p:tav tm="0">
                                          <p:val>
                                            <p:strVal val="hidden"/>
                                          </p:val>
                                        </p:tav>
                                        <p:tav tm="50000">
                                          <p:val>
                                            <p:strVal val="visible"/>
                                          </p:val>
                                        </p:tav>
                                      </p:tavLst>
                                    </p:anim>
                                  </p:childTnLst>
                                </p:cTn>
                              </p:par>
                              <p:par>
                                <p:cTn id="208" presetID="35" presetClass="emph" presetSubtype="0" repeatCount="2000" fill="hold" nodeType="withEffect">
                                  <p:stCondLst>
                                    <p:cond delay="0"/>
                                  </p:stCondLst>
                                  <p:childTnLst>
                                    <p:anim calcmode="discrete" valueType="str">
                                      <p:cBhvr>
                                        <p:cTn id="209" dur="1000" fill="hold"/>
                                        <p:tgtEl>
                                          <p:spTgt spid="87"/>
                                        </p:tgtEl>
                                        <p:attrNameLst>
                                          <p:attrName>style.visibility</p:attrName>
                                        </p:attrNameLst>
                                      </p:cBhvr>
                                      <p:tavLst>
                                        <p:tav tm="0">
                                          <p:val>
                                            <p:strVal val="hidden"/>
                                          </p:val>
                                        </p:tav>
                                        <p:tav tm="50000">
                                          <p:val>
                                            <p:strVal val="visible"/>
                                          </p:val>
                                        </p:tav>
                                      </p:tavLst>
                                    </p:anim>
                                  </p:childTnLst>
                                </p:cTn>
                              </p:par>
                            </p:childTnLst>
                          </p:cTn>
                        </p:par>
                        <p:par>
                          <p:cTn id="210" fill="hold">
                            <p:stCondLst>
                              <p:cond delay="23100"/>
                            </p:stCondLst>
                            <p:childTnLst>
                              <p:par>
                                <p:cTn id="211" presetID="55" presetClass="entr" presetSubtype="0" fill="hold" grpId="0" nodeType="afterEffect">
                                  <p:stCondLst>
                                    <p:cond delay="0"/>
                                  </p:stCondLst>
                                  <p:childTnLst>
                                    <p:set>
                                      <p:cBhvr>
                                        <p:cTn id="212" dur="1" fill="hold">
                                          <p:stCondLst>
                                            <p:cond delay="0"/>
                                          </p:stCondLst>
                                        </p:cTn>
                                        <p:tgtEl>
                                          <p:spTgt spid="59"/>
                                        </p:tgtEl>
                                        <p:attrNameLst>
                                          <p:attrName>style.visibility</p:attrName>
                                        </p:attrNameLst>
                                      </p:cBhvr>
                                      <p:to>
                                        <p:strVal val="visible"/>
                                      </p:to>
                                    </p:set>
                                    <p:anim calcmode="lin" valueType="num">
                                      <p:cBhvr>
                                        <p:cTn id="213" dur="1000" fill="hold"/>
                                        <p:tgtEl>
                                          <p:spTgt spid="59"/>
                                        </p:tgtEl>
                                        <p:attrNameLst>
                                          <p:attrName>ppt_w</p:attrName>
                                        </p:attrNameLst>
                                      </p:cBhvr>
                                      <p:tavLst>
                                        <p:tav tm="0">
                                          <p:val>
                                            <p:strVal val="#ppt_w*0.70"/>
                                          </p:val>
                                        </p:tav>
                                        <p:tav tm="100000">
                                          <p:val>
                                            <p:strVal val="#ppt_w"/>
                                          </p:val>
                                        </p:tav>
                                      </p:tavLst>
                                    </p:anim>
                                    <p:anim calcmode="lin" valueType="num">
                                      <p:cBhvr>
                                        <p:cTn id="214" dur="1000" fill="hold"/>
                                        <p:tgtEl>
                                          <p:spTgt spid="59"/>
                                        </p:tgtEl>
                                        <p:attrNameLst>
                                          <p:attrName>ppt_h</p:attrName>
                                        </p:attrNameLst>
                                      </p:cBhvr>
                                      <p:tavLst>
                                        <p:tav tm="0">
                                          <p:val>
                                            <p:strVal val="#ppt_h"/>
                                          </p:val>
                                        </p:tav>
                                        <p:tav tm="100000">
                                          <p:val>
                                            <p:strVal val="#ppt_h"/>
                                          </p:val>
                                        </p:tav>
                                      </p:tavLst>
                                    </p:anim>
                                    <p:animEffect transition="in" filter="fade">
                                      <p:cBhvr>
                                        <p:cTn id="215" dur="1000"/>
                                        <p:tgtEl>
                                          <p:spTgt spid="59"/>
                                        </p:tgtEl>
                                      </p:cBhvr>
                                    </p:animEffect>
                                  </p:childTnLst>
                                </p:cTn>
                              </p:par>
                            </p:childTnLst>
                          </p:cTn>
                        </p:par>
                        <p:par>
                          <p:cTn id="216" fill="hold">
                            <p:stCondLst>
                              <p:cond delay="24100"/>
                            </p:stCondLst>
                            <p:childTnLst>
                              <p:par>
                                <p:cTn id="217" presetID="1" presetClass="entr" presetSubtype="0" fill="hold" nodeType="afterEffect">
                                  <p:stCondLst>
                                    <p:cond delay="0"/>
                                  </p:stCondLst>
                                  <p:childTnLst>
                                    <p:set>
                                      <p:cBhvr>
                                        <p:cTn id="218" dur="1" fill="hold">
                                          <p:stCondLst>
                                            <p:cond delay="0"/>
                                          </p:stCondLst>
                                        </p:cTn>
                                        <p:tgtEl>
                                          <p:spTgt spid="70"/>
                                        </p:tgtEl>
                                        <p:attrNameLst>
                                          <p:attrName>style.visibility</p:attrName>
                                        </p:attrNameLst>
                                      </p:cBhvr>
                                      <p:to>
                                        <p:strVal val="visible"/>
                                      </p:to>
                                    </p:set>
                                  </p:childTnLst>
                                </p:cTn>
                              </p:par>
                              <p:par>
                                <p:cTn id="219" presetID="1" presetClass="entr" presetSubtype="0" fill="hold" nodeType="withEffect">
                                  <p:stCondLst>
                                    <p:cond delay="0"/>
                                  </p:stCondLst>
                                  <p:childTnLst>
                                    <p:set>
                                      <p:cBhvr>
                                        <p:cTn id="220" dur="1" fill="hold">
                                          <p:stCondLst>
                                            <p:cond delay="0"/>
                                          </p:stCondLst>
                                        </p:cTn>
                                        <p:tgtEl>
                                          <p:spTgt spid="71"/>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72"/>
                                        </p:tgtEl>
                                        <p:attrNameLst>
                                          <p:attrName>style.visibility</p:attrName>
                                        </p:attrNameLst>
                                      </p:cBhvr>
                                      <p:to>
                                        <p:strVal val="visible"/>
                                      </p:to>
                                    </p:set>
                                  </p:childTnLst>
                                </p:cTn>
                              </p:par>
                              <p:par>
                                <p:cTn id="223" presetID="1" presetClass="entr" presetSubtype="0" fill="hold" nodeType="withEffect">
                                  <p:stCondLst>
                                    <p:cond delay="0"/>
                                  </p:stCondLst>
                                  <p:childTnLst>
                                    <p:set>
                                      <p:cBhvr>
                                        <p:cTn id="224" dur="1" fill="hold">
                                          <p:stCondLst>
                                            <p:cond delay="0"/>
                                          </p:stCondLst>
                                        </p:cTn>
                                        <p:tgtEl>
                                          <p:spTgt spid="73"/>
                                        </p:tgtEl>
                                        <p:attrNameLst>
                                          <p:attrName>style.visibility</p:attrName>
                                        </p:attrNameLst>
                                      </p:cBhvr>
                                      <p:to>
                                        <p:strVal val="visible"/>
                                      </p:to>
                                    </p:set>
                                  </p:childTnLst>
                                </p:cTn>
                              </p:par>
                              <p:par>
                                <p:cTn id="225" presetID="1" presetClass="entr" presetSubtype="0" fill="hold" nodeType="withEffect">
                                  <p:stCondLst>
                                    <p:cond delay="0"/>
                                  </p:stCondLst>
                                  <p:childTnLst>
                                    <p:set>
                                      <p:cBhvr>
                                        <p:cTn id="226" dur="1" fill="hold">
                                          <p:stCondLst>
                                            <p:cond delay="0"/>
                                          </p:stCondLst>
                                        </p:cTn>
                                        <p:tgtEl>
                                          <p:spTgt spid="26"/>
                                        </p:tgtEl>
                                        <p:attrNameLst>
                                          <p:attrName>style.visibility</p:attrName>
                                        </p:attrNameLst>
                                      </p:cBhvr>
                                      <p:to>
                                        <p:strVal val="visible"/>
                                      </p:to>
                                    </p:set>
                                  </p:childTnLst>
                                </p:cTn>
                              </p:par>
                            </p:childTnLst>
                          </p:cTn>
                        </p:par>
                        <p:par>
                          <p:cTn id="227" fill="hold">
                            <p:stCondLst>
                              <p:cond delay="24100"/>
                            </p:stCondLst>
                            <p:childTnLst>
                              <p:par>
                                <p:cTn id="228" presetID="35" presetClass="emph" presetSubtype="0" repeatCount="2000" fill="hold" nodeType="afterEffect">
                                  <p:stCondLst>
                                    <p:cond delay="0"/>
                                  </p:stCondLst>
                                  <p:childTnLst>
                                    <p:anim calcmode="discrete" valueType="str">
                                      <p:cBhvr>
                                        <p:cTn id="229" dur="1000" fill="hold"/>
                                        <p:tgtEl>
                                          <p:spTgt spid="70"/>
                                        </p:tgtEl>
                                        <p:attrNameLst>
                                          <p:attrName>style.visibility</p:attrName>
                                        </p:attrNameLst>
                                      </p:cBhvr>
                                      <p:tavLst>
                                        <p:tav tm="0">
                                          <p:val>
                                            <p:strVal val="hidden"/>
                                          </p:val>
                                        </p:tav>
                                        <p:tav tm="50000">
                                          <p:val>
                                            <p:strVal val="visible"/>
                                          </p:val>
                                        </p:tav>
                                      </p:tavLst>
                                    </p:anim>
                                  </p:childTnLst>
                                </p:cTn>
                              </p:par>
                              <p:par>
                                <p:cTn id="230" presetID="35" presetClass="emph" presetSubtype="0" repeatCount="2000" fill="hold" nodeType="withEffect">
                                  <p:stCondLst>
                                    <p:cond delay="0"/>
                                  </p:stCondLst>
                                  <p:childTnLst>
                                    <p:anim calcmode="discrete" valueType="str">
                                      <p:cBhvr>
                                        <p:cTn id="231" dur="1000" fill="hold"/>
                                        <p:tgtEl>
                                          <p:spTgt spid="71"/>
                                        </p:tgtEl>
                                        <p:attrNameLst>
                                          <p:attrName>style.visibility</p:attrName>
                                        </p:attrNameLst>
                                      </p:cBhvr>
                                      <p:tavLst>
                                        <p:tav tm="0">
                                          <p:val>
                                            <p:strVal val="hidden"/>
                                          </p:val>
                                        </p:tav>
                                        <p:tav tm="50000">
                                          <p:val>
                                            <p:strVal val="visible"/>
                                          </p:val>
                                        </p:tav>
                                      </p:tavLst>
                                    </p:anim>
                                  </p:childTnLst>
                                </p:cTn>
                              </p:par>
                              <p:par>
                                <p:cTn id="232" presetID="35" presetClass="emph" presetSubtype="0" repeatCount="2000" fill="hold" nodeType="withEffect">
                                  <p:stCondLst>
                                    <p:cond delay="0"/>
                                  </p:stCondLst>
                                  <p:childTnLst>
                                    <p:anim calcmode="discrete" valueType="str">
                                      <p:cBhvr>
                                        <p:cTn id="233" dur="1000" fill="hold"/>
                                        <p:tgtEl>
                                          <p:spTgt spid="72"/>
                                        </p:tgtEl>
                                        <p:attrNameLst>
                                          <p:attrName>style.visibility</p:attrName>
                                        </p:attrNameLst>
                                      </p:cBhvr>
                                      <p:tavLst>
                                        <p:tav tm="0">
                                          <p:val>
                                            <p:strVal val="hidden"/>
                                          </p:val>
                                        </p:tav>
                                        <p:tav tm="50000">
                                          <p:val>
                                            <p:strVal val="visible"/>
                                          </p:val>
                                        </p:tav>
                                      </p:tavLst>
                                    </p:anim>
                                  </p:childTnLst>
                                </p:cTn>
                              </p:par>
                              <p:par>
                                <p:cTn id="234" presetID="35" presetClass="emph" presetSubtype="0" repeatCount="2000" fill="hold" nodeType="withEffect">
                                  <p:stCondLst>
                                    <p:cond delay="0"/>
                                  </p:stCondLst>
                                  <p:childTnLst>
                                    <p:anim calcmode="discrete" valueType="str">
                                      <p:cBhvr>
                                        <p:cTn id="235" dur="1000" fill="hold"/>
                                        <p:tgtEl>
                                          <p:spTgt spid="73"/>
                                        </p:tgtEl>
                                        <p:attrNameLst>
                                          <p:attrName>style.visibility</p:attrName>
                                        </p:attrNameLst>
                                      </p:cBhvr>
                                      <p:tavLst>
                                        <p:tav tm="0">
                                          <p:val>
                                            <p:strVal val="hidden"/>
                                          </p:val>
                                        </p:tav>
                                        <p:tav tm="50000">
                                          <p:val>
                                            <p:strVal val="visible"/>
                                          </p:val>
                                        </p:tav>
                                      </p:tavLst>
                                    </p:anim>
                                  </p:childTnLst>
                                </p:cTn>
                              </p:par>
                              <p:par>
                                <p:cTn id="236" presetID="35" presetClass="emph" presetSubtype="0" repeatCount="2000" fill="hold" nodeType="withEffect">
                                  <p:stCondLst>
                                    <p:cond delay="0"/>
                                  </p:stCondLst>
                                  <p:childTnLst>
                                    <p:anim calcmode="discrete" valueType="str">
                                      <p:cBhvr>
                                        <p:cTn id="237" dur="1000" fill="hold"/>
                                        <p:tgtEl>
                                          <p:spTgt spid="26"/>
                                        </p:tgtEl>
                                        <p:attrNameLst>
                                          <p:attrName>style.visibility</p:attrName>
                                        </p:attrNameLst>
                                      </p:cBhvr>
                                      <p:tavLst>
                                        <p:tav tm="0">
                                          <p:val>
                                            <p:strVal val="hidden"/>
                                          </p:val>
                                        </p:tav>
                                        <p:tav tm="50000">
                                          <p:val>
                                            <p:strVal val="visible"/>
                                          </p:val>
                                        </p:tav>
                                      </p:tavLst>
                                    </p:anim>
                                  </p:childTnLst>
                                </p:cTn>
                              </p:par>
                            </p:childTnLst>
                          </p:cTn>
                        </p:par>
                        <p:par>
                          <p:cTn id="238" fill="hold">
                            <p:stCondLst>
                              <p:cond delay="26100"/>
                            </p:stCondLst>
                            <p:childTnLst>
                              <p:par>
                                <p:cTn id="239" presetID="55" presetClass="entr" presetSubtype="0" fill="hold" grpId="0" nodeType="afterEffect">
                                  <p:stCondLst>
                                    <p:cond delay="0"/>
                                  </p:stCondLst>
                                  <p:childTnLst>
                                    <p:set>
                                      <p:cBhvr>
                                        <p:cTn id="240" dur="1" fill="hold">
                                          <p:stCondLst>
                                            <p:cond delay="0"/>
                                          </p:stCondLst>
                                        </p:cTn>
                                        <p:tgtEl>
                                          <p:spTgt spid="60"/>
                                        </p:tgtEl>
                                        <p:attrNameLst>
                                          <p:attrName>style.visibility</p:attrName>
                                        </p:attrNameLst>
                                      </p:cBhvr>
                                      <p:to>
                                        <p:strVal val="visible"/>
                                      </p:to>
                                    </p:set>
                                    <p:anim calcmode="lin" valueType="num">
                                      <p:cBhvr>
                                        <p:cTn id="241" dur="1000" fill="hold"/>
                                        <p:tgtEl>
                                          <p:spTgt spid="60"/>
                                        </p:tgtEl>
                                        <p:attrNameLst>
                                          <p:attrName>ppt_w</p:attrName>
                                        </p:attrNameLst>
                                      </p:cBhvr>
                                      <p:tavLst>
                                        <p:tav tm="0">
                                          <p:val>
                                            <p:strVal val="#ppt_w*0.70"/>
                                          </p:val>
                                        </p:tav>
                                        <p:tav tm="100000">
                                          <p:val>
                                            <p:strVal val="#ppt_w"/>
                                          </p:val>
                                        </p:tav>
                                      </p:tavLst>
                                    </p:anim>
                                    <p:anim calcmode="lin" valueType="num">
                                      <p:cBhvr>
                                        <p:cTn id="242" dur="1000" fill="hold"/>
                                        <p:tgtEl>
                                          <p:spTgt spid="60"/>
                                        </p:tgtEl>
                                        <p:attrNameLst>
                                          <p:attrName>ppt_h</p:attrName>
                                        </p:attrNameLst>
                                      </p:cBhvr>
                                      <p:tavLst>
                                        <p:tav tm="0">
                                          <p:val>
                                            <p:strVal val="#ppt_h"/>
                                          </p:val>
                                        </p:tav>
                                        <p:tav tm="100000">
                                          <p:val>
                                            <p:strVal val="#ppt_h"/>
                                          </p:val>
                                        </p:tav>
                                      </p:tavLst>
                                    </p:anim>
                                    <p:animEffect transition="in" filter="fade">
                                      <p:cBhvr>
                                        <p:cTn id="243" dur="1000"/>
                                        <p:tgtEl>
                                          <p:spTgt spid="60"/>
                                        </p:tgtEl>
                                      </p:cBhvr>
                                    </p:animEffect>
                                  </p:childTnLst>
                                </p:cTn>
                              </p:par>
                              <p:par>
                                <p:cTn id="244" presetID="1" presetClass="entr" presetSubtype="0" fill="hold" nodeType="withEffect">
                                  <p:stCondLst>
                                    <p:cond delay="0"/>
                                  </p:stCondLst>
                                  <p:childTnLst>
                                    <p:set>
                                      <p:cBhvr>
                                        <p:cTn id="245" dur="1" fill="hold">
                                          <p:stCondLst>
                                            <p:cond delay="0"/>
                                          </p:stCondLst>
                                        </p:cTn>
                                        <p:tgtEl>
                                          <p:spTgt spid="106"/>
                                        </p:tgtEl>
                                        <p:attrNameLst>
                                          <p:attrName>style.visibility</p:attrName>
                                        </p:attrNameLst>
                                      </p:cBhvr>
                                      <p:to>
                                        <p:strVal val="visible"/>
                                      </p:to>
                                    </p:set>
                                  </p:childTnLst>
                                </p:cTn>
                              </p:par>
                              <p:par>
                                <p:cTn id="246" presetID="35" presetClass="emph" presetSubtype="0" repeatCount="2000" fill="hold" nodeType="withEffect">
                                  <p:stCondLst>
                                    <p:cond delay="0"/>
                                  </p:stCondLst>
                                  <p:childTnLst>
                                    <p:anim calcmode="discrete" valueType="str">
                                      <p:cBhvr>
                                        <p:cTn id="247" dur="1000" fill="hold"/>
                                        <p:tgtEl>
                                          <p:spTgt spid="106"/>
                                        </p:tgtEl>
                                        <p:attrNameLst>
                                          <p:attrName>style.visibility</p:attrName>
                                        </p:attrNameLst>
                                      </p:cBhvr>
                                      <p:tavLst>
                                        <p:tav tm="0">
                                          <p:val>
                                            <p:strVal val="hidden"/>
                                          </p:val>
                                        </p:tav>
                                        <p:tav tm="50000">
                                          <p:val>
                                            <p:strVal val="visible"/>
                                          </p:val>
                                        </p:tav>
                                      </p:tavLst>
                                    </p:anim>
                                  </p:childTnLst>
                                </p:cTn>
                              </p:par>
                            </p:childTnLst>
                          </p:cTn>
                        </p:par>
                        <p:par>
                          <p:cTn id="248" fill="hold">
                            <p:stCondLst>
                              <p:cond delay="28100"/>
                            </p:stCondLst>
                            <p:childTnLst>
                              <p:par>
                                <p:cTn id="249" presetID="55" presetClass="entr" presetSubtype="0" fill="hold" grpId="0" nodeType="afterEffect">
                                  <p:stCondLst>
                                    <p:cond delay="0"/>
                                  </p:stCondLst>
                                  <p:childTnLst>
                                    <p:set>
                                      <p:cBhvr>
                                        <p:cTn id="250" dur="1" fill="hold">
                                          <p:stCondLst>
                                            <p:cond delay="0"/>
                                          </p:stCondLst>
                                        </p:cTn>
                                        <p:tgtEl>
                                          <p:spTgt spid="112"/>
                                        </p:tgtEl>
                                        <p:attrNameLst>
                                          <p:attrName>style.visibility</p:attrName>
                                        </p:attrNameLst>
                                      </p:cBhvr>
                                      <p:to>
                                        <p:strVal val="visible"/>
                                      </p:to>
                                    </p:set>
                                    <p:anim calcmode="lin" valueType="num">
                                      <p:cBhvr>
                                        <p:cTn id="251" dur="1000" fill="hold"/>
                                        <p:tgtEl>
                                          <p:spTgt spid="112"/>
                                        </p:tgtEl>
                                        <p:attrNameLst>
                                          <p:attrName>ppt_w</p:attrName>
                                        </p:attrNameLst>
                                      </p:cBhvr>
                                      <p:tavLst>
                                        <p:tav tm="0">
                                          <p:val>
                                            <p:strVal val="#ppt_w*0.70"/>
                                          </p:val>
                                        </p:tav>
                                        <p:tav tm="100000">
                                          <p:val>
                                            <p:strVal val="#ppt_w"/>
                                          </p:val>
                                        </p:tav>
                                      </p:tavLst>
                                    </p:anim>
                                    <p:anim calcmode="lin" valueType="num">
                                      <p:cBhvr>
                                        <p:cTn id="252" dur="1000" fill="hold"/>
                                        <p:tgtEl>
                                          <p:spTgt spid="112"/>
                                        </p:tgtEl>
                                        <p:attrNameLst>
                                          <p:attrName>ppt_h</p:attrName>
                                        </p:attrNameLst>
                                      </p:cBhvr>
                                      <p:tavLst>
                                        <p:tav tm="0">
                                          <p:val>
                                            <p:strVal val="#ppt_h"/>
                                          </p:val>
                                        </p:tav>
                                        <p:tav tm="100000">
                                          <p:val>
                                            <p:strVal val="#ppt_h"/>
                                          </p:val>
                                        </p:tav>
                                      </p:tavLst>
                                    </p:anim>
                                    <p:animEffect transition="in" filter="fade">
                                      <p:cBhvr>
                                        <p:cTn id="253" dur="1000"/>
                                        <p:tgtEl>
                                          <p:spTgt spid="112"/>
                                        </p:tgtEl>
                                      </p:cBhvr>
                                    </p:animEffect>
                                  </p:childTnLst>
                                </p:cTn>
                              </p:par>
                            </p:childTnLst>
                          </p:cTn>
                        </p:par>
                        <p:par>
                          <p:cTn id="254" fill="hold">
                            <p:stCondLst>
                              <p:cond delay="29100"/>
                            </p:stCondLst>
                            <p:childTnLst>
                              <p:par>
                                <p:cTn id="255" presetID="1" presetClass="entr" presetSubtype="0" fill="hold" grpId="1" nodeType="afterEffect">
                                  <p:stCondLst>
                                    <p:cond delay="0"/>
                                  </p:stCondLst>
                                  <p:childTnLst>
                                    <p:set>
                                      <p:cBhvr>
                                        <p:cTn id="256" dur="1" fill="hold">
                                          <p:stCondLst>
                                            <p:cond delay="0"/>
                                          </p:stCondLst>
                                        </p:cTn>
                                        <p:tgtEl>
                                          <p:spTgt spid="112"/>
                                        </p:tgtEl>
                                        <p:attrNameLst>
                                          <p:attrName>style.visibility</p:attrName>
                                        </p:attrNameLst>
                                      </p:cBhvr>
                                      <p:to>
                                        <p:strVal val="visible"/>
                                      </p:to>
                                    </p:set>
                                  </p:childTnLst>
                                </p:cTn>
                              </p:par>
                            </p:childTnLst>
                          </p:cTn>
                        </p:par>
                        <p:par>
                          <p:cTn id="257" fill="hold">
                            <p:stCondLst>
                              <p:cond delay="29100"/>
                            </p:stCondLst>
                            <p:childTnLst>
                              <p:par>
                                <p:cTn id="258" presetID="55" presetClass="entr" presetSubtype="0" fill="hold" grpId="0" nodeType="afterEffect">
                                  <p:stCondLst>
                                    <p:cond delay="0"/>
                                  </p:stCondLst>
                                  <p:childTnLst>
                                    <p:set>
                                      <p:cBhvr>
                                        <p:cTn id="259" dur="1" fill="hold">
                                          <p:stCondLst>
                                            <p:cond delay="0"/>
                                          </p:stCondLst>
                                        </p:cTn>
                                        <p:tgtEl>
                                          <p:spTgt spid="113"/>
                                        </p:tgtEl>
                                        <p:attrNameLst>
                                          <p:attrName>style.visibility</p:attrName>
                                        </p:attrNameLst>
                                      </p:cBhvr>
                                      <p:to>
                                        <p:strVal val="visible"/>
                                      </p:to>
                                    </p:set>
                                    <p:anim calcmode="lin" valueType="num">
                                      <p:cBhvr>
                                        <p:cTn id="260" dur="1000" fill="hold"/>
                                        <p:tgtEl>
                                          <p:spTgt spid="113"/>
                                        </p:tgtEl>
                                        <p:attrNameLst>
                                          <p:attrName>ppt_w</p:attrName>
                                        </p:attrNameLst>
                                      </p:cBhvr>
                                      <p:tavLst>
                                        <p:tav tm="0">
                                          <p:val>
                                            <p:strVal val="#ppt_w*0.70"/>
                                          </p:val>
                                        </p:tav>
                                        <p:tav tm="100000">
                                          <p:val>
                                            <p:strVal val="#ppt_w"/>
                                          </p:val>
                                        </p:tav>
                                      </p:tavLst>
                                    </p:anim>
                                    <p:anim calcmode="lin" valueType="num">
                                      <p:cBhvr>
                                        <p:cTn id="261" dur="1000" fill="hold"/>
                                        <p:tgtEl>
                                          <p:spTgt spid="113"/>
                                        </p:tgtEl>
                                        <p:attrNameLst>
                                          <p:attrName>ppt_h</p:attrName>
                                        </p:attrNameLst>
                                      </p:cBhvr>
                                      <p:tavLst>
                                        <p:tav tm="0">
                                          <p:val>
                                            <p:strVal val="#ppt_h"/>
                                          </p:val>
                                        </p:tav>
                                        <p:tav tm="100000">
                                          <p:val>
                                            <p:strVal val="#ppt_h"/>
                                          </p:val>
                                        </p:tav>
                                      </p:tavLst>
                                    </p:anim>
                                    <p:animEffect transition="in" filter="fade">
                                      <p:cBhvr>
                                        <p:cTn id="262"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animBg="1"/>
      <p:bldP spid="57" grpId="0" animBg="1"/>
      <p:bldP spid="57" grpId="1" animBg="1"/>
      <p:bldP spid="58" grpId="0" animBg="1"/>
      <p:bldP spid="59" grpId="0" animBg="1"/>
      <p:bldP spid="60" grpId="0" animBg="1"/>
      <p:bldP spid="61" grpId="0" animBg="1"/>
      <p:bldP spid="92" grpId="0" animBg="1"/>
      <p:bldP spid="105" grpId="0" animBg="1"/>
      <p:bldP spid="105" grpId="1" animBg="1"/>
      <p:bldP spid="112" grpId="0" animBg="1"/>
      <p:bldP spid="112" grpId="1" animBg="1"/>
      <p:bldP spid="1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995738" y="1125538"/>
            <a:ext cx="5148262" cy="1008062"/>
            <a:chOff x="2426" y="709"/>
            <a:chExt cx="3243" cy="635"/>
          </a:xfrm>
        </p:grpSpPr>
        <p:pic>
          <p:nvPicPr>
            <p:cNvPr id="3" name="Picture 7"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三、励磁系统新技术</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5"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2</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a:t>
              </a: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SEDC</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技术</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
        <p:nvSpPr>
          <p:cNvPr id="114" name="Rectangle 4"/>
          <p:cNvSpPr txBox="1">
            <a:spLocks noChangeArrowheads="1"/>
          </p:cNvSpPr>
          <p:nvPr/>
        </p:nvSpPr>
        <p:spPr bwMode="auto">
          <a:xfrm>
            <a:off x="467544" y="2092151"/>
            <a:ext cx="7778750" cy="1298575"/>
          </a:xfrm>
          <a:prstGeom prst="rect">
            <a:avLst/>
          </a:prstGeom>
          <a:noFill/>
          <a:ln w="9525">
            <a:noFill/>
            <a:miter lim="800000"/>
            <a:headEnd/>
            <a:tailEnd/>
          </a:ln>
        </p:spPr>
        <p:txBody>
          <a:bodyPr/>
          <a:lstStyle/>
          <a:p>
            <a:pPr marL="342900" indent="-342900" eaLnBrk="0" hangingPunct="0">
              <a:spcBef>
                <a:spcPct val="20000"/>
              </a:spcBef>
              <a:buClr>
                <a:schemeClr val="tx2"/>
              </a:buClr>
              <a:buSzPct val="70000"/>
              <a:buFont typeface="Wingdings" pitchFamily="2" charset="2"/>
              <a:buChar char="l"/>
              <a:defRPr/>
            </a:pPr>
            <a:r>
              <a:rPr lang="zh-CN" altLang="en-US" sz="2400" b="1" kern="0" dirty="0">
                <a:solidFill>
                  <a:srgbClr val="000099"/>
                </a:solidFill>
                <a:latin typeface="+mn-lt"/>
                <a:ea typeface="+mn-ea"/>
              </a:rPr>
              <a:t>串补投运后，系统存在发生次同步谐振（</a:t>
            </a:r>
            <a:r>
              <a:rPr lang="en-US" altLang="zh-CN" sz="2400" b="1" kern="0" dirty="0">
                <a:solidFill>
                  <a:srgbClr val="000099"/>
                </a:solidFill>
                <a:latin typeface="+mn-lt"/>
                <a:ea typeface="+mn-ea"/>
              </a:rPr>
              <a:t>SSR</a:t>
            </a:r>
            <a:r>
              <a:rPr lang="zh-CN" altLang="en-US" sz="2400" b="1" kern="0" dirty="0">
                <a:solidFill>
                  <a:srgbClr val="000099"/>
                </a:solidFill>
                <a:latin typeface="+mn-lt"/>
                <a:ea typeface="+mn-ea"/>
              </a:rPr>
              <a:t>）的风险，引起电网电压和电流波动，造成设备损坏，如</a:t>
            </a:r>
            <a:r>
              <a:rPr lang="en-US" altLang="zh-CN" sz="2400" b="1" kern="0" dirty="0">
                <a:solidFill>
                  <a:srgbClr val="000099"/>
                </a:solidFill>
                <a:latin typeface="+mn-lt"/>
                <a:ea typeface="+mn-ea"/>
              </a:rPr>
              <a:t>1970</a:t>
            </a:r>
            <a:r>
              <a:rPr lang="zh-CN" altLang="en-US" sz="2400" b="1" kern="0" dirty="0">
                <a:solidFill>
                  <a:srgbClr val="000099"/>
                </a:solidFill>
                <a:latin typeface="+mn-lt"/>
                <a:ea typeface="+mn-ea"/>
              </a:rPr>
              <a:t>年美国和</a:t>
            </a:r>
            <a:r>
              <a:rPr lang="en-US" altLang="zh-CN" sz="2400" b="1" kern="0" dirty="0">
                <a:solidFill>
                  <a:srgbClr val="000099"/>
                </a:solidFill>
                <a:latin typeface="+mn-lt"/>
                <a:ea typeface="+mn-ea"/>
              </a:rPr>
              <a:t>2007</a:t>
            </a:r>
            <a:r>
              <a:rPr lang="zh-CN" altLang="en-US" sz="2400" b="1" kern="0" dirty="0">
                <a:solidFill>
                  <a:srgbClr val="000099"/>
                </a:solidFill>
                <a:latin typeface="+mn-lt"/>
                <a:ea typeface="+mn-ea"/>
              </a:rPr>
              <a:t>年伊敏电厂</a:t>
            </a:r>
            <a:r>
              <a:rPr lang="en-US" altLang="zh-CN" sz="2400" b="1" kern="0" dirty="0">
                <a:solidFill>
                  <a:srgbClr val="000099"/>
                </a:solidFill>
                <a:latin typeface="+mn-lt"/>
                <a:ea typeface="+mn-ea"/>
              </a:rPr>
              <a:t>3#</a:t>
            </a:r>
            <a:r>
              <a:rPr lang="zh-CN" altLang="en-US" sz="2400" b="1" kern="0" dirty="0">
                <a:solidFill>
                  <a:srgbClr val="000099"/>
                </a:solidFill>
                <a:latin typeface="+mn-lt"/>
                <a:ea typeface="+mn-ea"/>
              </a:rPr>
              <a:t>机。</a:t>
            </a:r>
          </a:p>
        </p:txBody>
      </p:sp>
      <p:pic>
        <p:nvPicPr>
          <p:cNvPr id="115" name="Picture 5" descr="着色后图片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94" y="3501008"/>
            <a:ext cx="79200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683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995738" y="1125538"/>
            <a:ext cx="5148262" cy="1008062"/>
            <a:chOff x="2426" y="709"/>
            <a:chExt cx="3243" cy="635"/>
          </a:xfrm>
        </p:grpSpPr>
        <p:pic>
          <p:nvPicPr>
            <p:cNvPr id="3" name="Picture 7"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三、励磁系统新技术</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5"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2</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a:t>
              </a: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SEDC</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技术</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pic>
        <p:nvPicPr>
          <p:cNvPr id="6" name="Picture 2" descr="SE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32856"/>
            <a:ext cx="8920163"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623466" y="1591965"/>
            <a:ext cx="2292350" cy="396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Helvetica"/>
                <a:ea typeface="宋体" pitchFamily="2" charset="-122"/>
              </a:defRPr>
            </a:lvl1pPr>
            <a:lvl2pPr marL="742950" indent="-285750" eaLnBrk="0" hangingPunct="0">
              <a:defRPr sz="2800">
                <a:solidFill>
                  <a:schemeClr val="tx1"/>
                </a:solidFill>
                <a:latin typeface="Helvetica"/>
                <a:ea typeface="宋体" pitchFamily="2" charset="-122"/>
              </a:defRPr>
            </a:lvl2pPr>
            <a:lvl3pPr marL="1143000" indent="-228600" eaLnBrk="0" hangingPunct="0">
              <a:defRPr sz="2800">
                <a:solidFill>
                  <a:schemeClr val="tx1"/>
                </a:solidFill>
                <a:latin typeface="Helvetica"/>
                <a:ea typeface="宋体" pitchFamily="2" charset="-122"/>
              </a:defRPr>
            </a:lvl3pPr>
            <a:lvl4pPr marL="1600200" indent="-228600" eaLnBrk="0" hangingPunct="0">
              <a:defRPr sz="2800">
                <a:solidFill>
                  <a:schemeClr val="tx1"/>
                </a:solidFill>
                <a:latin typeface="Helvetica"/>
                <a:ea typeface="宋体" pitchFamily="2" charset="-122"/>
              </a:defRPr>
            </a:lvl4pPr>
            <a:lvl5pPr marL="2057400" indent="-228600" eaLnBrk="0" hangingPunct="0">
              <a:defRPr sz="2800">
                <a:solidFill>
                  <a:schemeClr val="tx1"/>
                </a:solidFill>
                <a:latin typeface="Helvetica"/>
                <a:ea typeface="宋体" pitchFamily="2" charset="-122"/>
              </a:defRPr>
            </a:lvl5pPr>
            <a:lvl6pPr marL="2514600" indent="-228600" eaLnBrk="0" fontAlgn="base" hangingPunct="0">
              <a:spcBef>
                <a:spcPct val="0"/>
              </a:spcBef>
              <a:spcAft>
                <a:spcPct val="0"/>
              </a:spcAft>
              <a:defRPr sz="2800">
                <a:solidFill>
                  <a:schemeClr val="tx1"/>
                </a:solidFill>
                <a:latin typeface="Helvetica"/>
                <a:ea typeface="宋体" pitchFamily="2" charset="-122"/>
              </a:defRPr>
            </a:lvl6pPr>
            <a:lvl7pPr marL="2971800" indent="-228600" eaLnBrk="0" fontAlgn="base" hangingPunct="0">
              <a:spcBef>
                <a:spcPct val="0"/>
              </a:spcBef>
              <a:spcAft>
                <a:spcPct val="0"/>
              </a:spcAft>
              <a:defRPr sz="2800">
                <a:solidFill>
                  <a:schemeClr val="tx1"/>
                </a:solidFill>
                <a:latin typeface="Helvetica"/>
                <a:ea typeface="宋体" pitchFamily="2" charset="-122"/>
              </a:defRPr>
            </a:lvl7pPr>
            <a:lvl8pPr marL="3429000" indent="-228600" eaLnBrk="0" fontAlgn="base" hangingPunct="0">
              <a:spcBef>
                <a:spcPct val="0"/>
              </a:spcBef>
              <a:spcAft>
                <a:spcPct val="0"/>
              </a:spcAft>
              <a:defRPr sz="2800">
                <a:solidFill>
                  <a:schemeClr val="tx1"/>
                </a:solidFill>
                <a:latin typeface="Helvetica"/>
                <a:ea typeface="宋体" pitchFamily="2" charset="-122"/>
              </a:defRPr>
            </a:lvl8pPr>
            <a:lvl9pPr marL="3886200" indent="-228600" eaLnBrk="0" fontAlgn="base" hangingPunct="0">
              <a:spcBef>
                <a:spcPct val="0"/>
              </a:spcBef>
              <a:spcAft>
                <a:spcPct val="0"/>
              </a:spcAft>
              <a:defRPr sz="2800">
                <a:solidFill>
                  <a:schemeClr val="tx1"/>
                </a:solidFill>
                <a:latin typeface="Helvetica"/>
                <a:ea typeface="宋体" pitchFamily="2" charset="-122"/>
              </a:defRPr>
            </a:lvl9pPr>
          </a:lstStyle>
          <a:p>
            <a:pPr eaLnBrk="1" hangingPunct="1">
              <a:buFont typeface="Wingdings" pitchFamily="2" charset="2"/>
              <a:buNone/>
            </a:pPr>
            <a:r>
              <a:rPr lang="en-US" altLang="zh-CN" sz="2000" b="1"/>
              <a:t> SEDC</a:t>
            </a:r>
            <a:r>
              <a:rPr lang="zh-CN" altLang="en-US" sz="2000" b="1"/>
              <a:t>工作原理图</a:t>
            </a:r>
          </a:p>
        </p:txBody>
      </p:sp>
    </p:spTree>
    <p:extLst>
      <p:ext uri="{BB962C8B-B14F-4D97-AF65-F5344CB8AC3E}">
        <p14:creationId xmlns:p14="http://schemas.microsoft.com/office/powerpoint/2010/main" val="27007119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995738" y="1125538"/>
            <a:ext cx="5148262" cy="1008062"/>
            <a:chOff x="2426" y="709"/>
            <a:chExt cx="3243" cy="635"/>
          </a:xfrm>
        </p:grpSpPr>
        <p:pic>
          <p:nvPicPr>
            <p:cNvPr id="3" name="Picture 7"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三、励磁系统新技术</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5"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2</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a:t>
              </a: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SEDC</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技术</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
        <p:nvSpPr>
          <p:cNvPr id="6" name="Text Box 4"/>
          <p:cNvSpPr txBox="1">
            <a:spLocks noChangeArrowheads="1"/>
          </p:cNvSpPr>
          <p:nvPr/>
        </p:nvSpPr>
        <p:spPr bwMode="auto">
          <a:xfrm>
            <a:off x="35496" y="2043112"/>
            <a:ext cx="8892480" cy="4555093"/>
          </a:xfrm>
          <a:prstGeom prst="rect">
            <a:avLst/>
          </a:prstGeom>
          <a:noFill/>
          <a:ln w="9525" algn="ctr">
            <a:noFill/>
            <a:miter lim="800000"/>
            <a:headEnd/>
            <a:tailEnd/>
          </a:ln>
          <a:effectLst>
            <a:prstShdw prst="shdw17" dist="17961" dir="2700000">
              <a:schemeClr val="accent2">
                <a:gamma/>
                <a:shade val="60000"/>
                <a:invGamma/>
                <a:alpha val="50000"/>
              </a:schemeClr>
            </a:prstShdw>
          </a:effectLst>
        </p:spPr>
        <p:txBody>
          <a:bodyPr wrap="square">
            <a:spAutoFit/>
          </a:bodyPr>
          <a:lstStyle/>
          <a:p>
            <a:pPr marL="457200" indent="-457200">
              <a:lnSpc>
                <a:spcPct val="150000"/>
              </a:lnSpc>
              <a:spcBef>
                <a:spcPct val="50000"/>
              </a:spcBef>
              <a:defRPr/>
            </a:pPr>
            <a:r>
              <a:rPr lang="zh-CN" altLang="en-US" sz="2000" dirty="0">
                <a:solidFill>
                  <a:srgbClr val="000099"/>
                </a:solidFill>
                <a:ea typeface="仿宋_GB2312"/>
                <a:cs typeface="仿宋_GB2312"/>
              </a:rPr>
              <a:t>（</a:t>
            </a:r>
            <a:r>
              <a:rPr lang="en-US" altLang="zh-CN" sz="2000" dirty="0">
                <a:solidFill>
                  <a:srgbClr val="000099"/>
                </a:solidFill>
                <a:ea typeface="仿宋_GB2312"/>
                <a:cs typeface="仿宋_GB2312"/>
              </a:rPr>
              <a:t>1</a:t>
            </a:r>
            <a:r>
              <a:rPr lang="zh-CN" altLang="en-US" sz="2000" dirty="0">
                <a:solidFill>
                  <a:srgbClr val="000099"/>
                </a:solidFill>
                <a:ea typeface="仿宋_GB2312"/>
                <a:cs typeface="仿宋_GB2312"/>
              </a:rPr>
              <a:t>）</a:t>
            </a:r>
            <a:r>
              <a:rPr lang="en-US" altLang="zh-CN" sz="2000" dirty="0">
                <a:solidFill>
                  <a:srgbClr val="000099"/>
                </a:solidFill>
                <a:ea typeface="仿宋_GB2312"/>
                <a:cs typeface="仿宋_GB2312"/>
              </a:rPr>
              <a:t>SEDC</a:t>
            </a:r>
            <a:r>
              <a:rPr lang="zh-CN" altLang="en-US" sz="2000" dirty="0">
                <a:solidFill>
                  <a:srgbClr val="000099"/>
                </a:solidFill>
                <a:ea typeface="仿宋_GB2312"/>
                <a:cs typeface="仿宋_GB2312"/>
              </a:rPr>
              <a:t>可以在一定程度上抑制系统发生</a:t>
            </a:r>
            <a:r>
              <a:rPr lang="en-US" altLang="zh-CN" sz="2000" dirty="0">
                <a:solidFill>
                  <a:srgbClr val="000099"/>
                </a:solidFill>
                <a:ea typeface="仿宋_GB2312"/>
                <a:cs typeface="仿宋_GB2312"/>
              </a:rPr>
              <a:t>SSR</a:t>
            </a:r>
            <a:r>
              <a:rPr lang="zh-CN" altLang="en-US" sz="2000" dirty="0">
                <a:solidFill>
                  <a:srgbClr val="000099"/>
                </a:solidFill>
                <a:ea typeface="仿宋_GB2312"/>
                <a:cs typeface="仿宋_GB2312"/>
              </a:rPr>
              <a:t>，并且可以适应发电机转子模态频率在</a:t>
            </a:r>
            <a:r>
              <a:rPr lang="en-US" altLang="zh-CN" sz="2000" dirty="0">
                <a:solidFill>
                  <a:srgbClr val="000099"/>
                </a:solidFill>
                <a:ea typeface="仿宋_GB2312"/>
                <a:cs typeface="仿宋_GB2312"/>
              </a:rPr>
              <a:t>±0.2Hz</a:t>
            </a:r>
            <a:r>
              <a:rPr lang="zh-CN" altLang="en-US" sz="2000" dirty="0">
                <a:solidFill>
                  <a:srgbClr val="000099"/>
                </a:solidFill>
                <a:ea typeface="仿宋_GB2312"/>
                <a:cs typeface="仿宋_GB2312"/>
              </a:rPr>
              <a:t>范围内变化，具有一定的鲁棒性。</a:t>
            </a:r>
          </a:p>
          <a:p>
            <a:pPr marL="457200" indent="-457200">
              <a:lnSpc>
                <a:spcPct val="150000"/>
              </a:lnSpc>
              <a:spcBef>
                <a:spcPct val="50000"/>
              </a:spcBef>
              <a:defRPr/>
            </a:pPr>
            <a:r>
              <a:rPr lang="zh-CN" altLang="en-US" sz="2000" dirty="0">
                <a:solidFill>
                  <a:srgbClr val="000099"/>
                </a:solidFill>
                <a:ea typeface="仿宋_GB2312"/>
                <a:cs typeface="仿宋_GB2312"/>
              </a:rPr>
              <a:t>（</a:t>
            </a:r>
            <a:r>
              <a:rPr lang="en-US" altLang="zh-CN" sz="2000" dirty="0">
                <a:solidFill>
                  <a:srgbClr val="000099"/>
                </a:solidFill>
                <a:ea typeface="仿宋_GB2312"/>
                <a:cs typeface="仿宋_GB2312"/>
              </a:rPr>
              <a:t>2</a:t>
            </a:r>
            <a:r>
              <a:rPr lang="zh-CN" altLang="en-US" sz="2000" dirty="0">
                <a:solidFill>
                  <a:srgbClr val="000099"/>
                </a:solidFill>
                <a:ea typeface="仿宋_GB2312"/>
                <a:cs typeface="仿宋_GB2312"/>
              </a:rPr>
              <a:t>）系统未发生次同步谐振或振荡幅度不大时，</a:t>
            </a:r>
            <a:r>
              <a:rPr lang="en-US" sz="2000" dirty="0">
                <a:solidFill>
                  <a:srgbClr val="000099"/>
                </a:solidFill>
                <a:ea typeface="仿宋_GB2312"/>
                <a:cs typeface="仿宋_GB2312"/>
              </a:rPr>
              <a:t> </a:t>
            </a:r>
            <a:r>
              <a:rPr lang="en-US" altLang="zh-CN" sz="2000" dirty="0">
                <a:solidFill>
                  <a:srgbClr val="000099"/>
                </a:solidFill>
                <a:ea typeface="仿宋_GB2312"/>
                <a:cs typeface="仿宋_GB2312"/>
              </a:rPr>
              <a:t>SEDC</a:t>
            </a:r>
            <a:r>
              <a:rPr lang="zh-CN" altLang="en-US" sz="2000" dirty="0">
                <a:solidFill>
                  <a:srgbClr val="000099"/>
                </a:solidFill>
                <a:ea typeface="仿宋_GB2312"/>
                <a:cs typeface="仿宋_GB2312"/>
              </a:rPr>
              <a:t>输出的交流控制信号不影响常规励磁控制功能；如果系统发生持续较大幅度次同步谐振且</a:t>
            </a:r>
            <a:r>
              <a:rPr lang="en-US" altLang="zh-CN" sz="2000" dirty="0">
                <a:solidFill>
                  <a:srgbClr val="000099"/>
                </a:solidFill>
                <a:ea typeface="仿宋_GB2312"/>
                <a:cs typeface="仿宋_GB2312"/>
              </a:rPr>
              <a:t>SEDC</a:t>
            </a:r>
            <a:r>
              <a:rPr lang="zh-CN" altLang="en-US" sz="2000" dirty="0">
                <a:solidFill>
                  <a:srgbClr val="000099"/>
                </a:solidFill>
                <a:ea typeface="仿宋_GB2312"/>
                <a:cs typeface="仿宋_GB2312"/>
              </a:rPr>
              <a:t>输出的交流信号幅值达到励磁顶值时，会对</a:t>
            </a:r>
            <a:r>
              <a:rPr lang="en-US" altLang="zh-CN" sz="2000" dirty="0">
                <a:solidFill>
                  <a:srgbClr val="000099"/>
                </a:solidFill>
                <a:ea typeface="仿宋_GB2312"/>
                <a:cs typeface="仿宋_GB2312"/>
              </a:rPr>
              <a:t>AVR/PSS</a:t>
            </a:r>
            <a:r>
              <a:rPr lang="zh-CN" altLang="en-US" sz="2000" dirty="0">
                <a:solidFill>
                  <a:srgbClr val="000099"/>
                </a:solidFill>
                <a:ea typeface="仿宋_GB2312"/>
                <a:cs typeface="仿宋_GB2312"/>
              </a:rPr>
              <a:t>控制功能产生一定的影响，如延长发电机负载定子电压响应时间，降低低频振荡阻尼特性，但其影响是可评估的。</a:t>
            </a:r>
          </a:p>
          <a:p>
            <a:pPr marL="457200" indent="-457200">
              <a:lnSpc>
                <a:spcPct val="150000"/>
              </a:lnSpc>
              <a:spcBef>
                <a:spcPct val="50000"/>
              </a:spcBef>
              <a:defRPr/>
            </a:pPr>
            <a:r>
              <a:rPr lang="zh-CN" altLang="en-US" sz="2000" dirty="0">
                <a:solidFill>
                  <a:srgbClr val="000099"/>
                </a:solidFill>
                <a:ea typeface="仿宋_GB2312"/>
                <a:cs typeface="仿宋_GB2312"/>
              </a:rPr>
              <a:t>（</a:t>
            </a:r>
            <a:r>
              <a:rPr lang="en-US" altLang="zh-CN" sz="2000" dirty="0">
                <a:solidFill>
                  <a:srgbClr val="000099"/>
                </a:solidFill>
                <a:ea typeface="仿宋_GB2312"/>
                <a:cs typeface="仿宋_GB2312"/>
              </a:rPr>
              <a:t>3</a:t>
            </a:r>
            <a:r>
              <a:rPr lang="zh-CN" altLang="en-US" sz="2000" dirty="0">
                <a:solidFill>
                  <a:srgbClr val="000099"/>
                </a:solidFill>
                <a:ea typeface="仿宋_GB2312"/>
                <a:cs typeface="仿宋_GB2312"/>
              </a:rPr>
              <a:t>）受限于发电机励磁系统容量限制，在系统发生某些短路故障时，</a:t>
            </a:r>
            <a:r>
              <a:rPr lang="en-US" altLang="zh-CN" sz="2000" dirty="0">
                <a:solidFill>
                  <a:srgbClr val="000099"/>
                </a:solidFill>
                <a:ea typeface="仿宋_GB2312"/>
                <a:cs typeface="仿宋_GB2312"/>
              </a:rPr>
              <a:t>SEDC</a:t>
            </a:r>
            <a:r>
              <a:rPr lang="zh-CN" altLang="en-US" sz="2000" dirty="0">
                <a:solidFill>
                  <a:srgbClr val="000099"/>
                </a:solidFill>
                <a:ea typeface="仿宋_GB2312"/>
                <a:cs typeface="仿宋_GB2312"/>
              </a:rPr>
              <a:t>不足以抑制</a:t>
            </a:r>
            <a:r>
              <a:rPr lang="en-US" altLang="zh-CN" sz="2000" dirty="0">
                <a:solidFill>
                  <a:srgbClr val="000099"/>
                </a:solidFill>
                <a:ea typeface="仿宋_GB2312"/>
                <a:cs typeface="仿宋_GB2312"/>
              </a:rPr>
              <a:t>SSR</a:t>
            </a:r>
            <a:r>
              <a:rPr lang="zh-CN" altLang="en-US" sz="2000" dirty="0">
                <a:solidFill>
                  <a:srgbClr val="000099"/>
                </a:solidFill>
                <a:ea typeface="仿宋_GB2312"/>
                <a:cs typeface="仿宋_GB2312"/>
              </a:rPr>
              <a:t>，需要与机组扭振保护</a:t>
            </a:r>
            <a:r>
              <a:rPr lang="en-US" altLang="zh-CN" sz="2000" dirty="0">
                <a:solidFill>
                  <a:srgbClr val="000099"/>
                </a:solidFill>
                <a:ea typeface="仿宋_GB2312"/>
                <a:cs typeface="仿宋_GB2312"/>
              </a:rPr>
              <a:t>TSR</a:t>
            </a:r>
            <a:r>
              <a:rPr lang="zh-CN" altLang="en-US" sz="2000" dirty="0">
                <a:solidFill>
                  <a:srgbClr val="000099"/>
                </a:solidFill>
                <a:ea typeface="仿宋_GB2312"/>
                <a:cs typeface="仿宋_GB2312"/>
              </a:rPr>
              <a:t>配套使用，方可维持系统稳定。</a:t>
            </a:r>
          </a:p>
        </p:txBody>
      </p:sp>
    </p:spTree>
    <p:extLst>
      <p:ext uri="{BB962C8B-B14F-4D97-AF65-F5344CB8AC3E}">
        <p14:creationId xmlns:p14="http://schemas.microsoft.com/office/powerpoint/2010/main" val="7665842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995738" y="1125538"/>
            <a:ext cx="5148262" cy="1008062"/>
            <a:chOff x="2426" y="709"/>
            <a:chExt cx="3243" cy="635"/>
          </a:xfrm>
        </p:grpSpPr>
        <p:pic>
          <p:nvPicPr>
            <p:cNvPr id="3" name="Picture 7"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三、励磁系统新技术</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5"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3</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、全控器件励磁系统</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
        <p:nvSpPr>
          <p:cNvPr id="6" name="object 2"/>
          <p:cNvSpPr txBox="1"/>
          <p:nvPr/>
        </p:nvSpPr>
        <p:spPr>
          <a:xfrm>
            <a:off x="239084" y="2706916"/>
            <a:ext cx="3252723" cy="432054"/>
          </a:xfrm>
          <a:prstGeom prst="rect">
            <a:avLst/>
          </a:prstGeom>
        </p:spPr>
        <p:txBody>
          <a:bodyPr wrap="square" lIns="0" tIns="0" rIns="0" bIns="0" rtlCol="0">
            <a:noAutofit/>
          </a:bodyPr>
          <a:lstStyle/>
          <a:p>
            <a:pPr marL="502151">
              <a:lnSpc>
                <a:spcPct val="122899"/>
              </a:lnSpc>
              <a:spcBef>
                <a:spcPts val="5"/>
              </a:spcBef>
            </a:pPr>
            <a:r>
              <a:rPr sz="2200" spc="0" dirty="0" smtClean="0">
                <a:solidFill>
                  <a:srgbClr val="7F7F7F"/>
                </a:solidFill>
                <a:latin typeface=""/>
                <a:cs typeface=""/>
              </a:rPr>
              <a:t>电网规模日益扩大</a:t>
            </a:r>
            <a:endParaRPr sz="2200" dirty="0">
              <a:latin typeface="宋体"/>
              <a:cs typeface="宋体"/>
            </a:endParaRPr>
          </a:p>
        </p:txBody>
      </p:sp>
      <p:sp>
        <p:nvSpPr>
          <p:cNvPr id="7" name="object 3"/>
          <p:cNvSpPr txBox="1"/>
          <p:nvPr/>
        </p:nvSpPr>
        <p:spPr>
          <a:xfrm>
            <a:off x="239084" y="3354615"/>
            <a:ext cx="3252723" cy="432053"/>
          </a:xfrm>
          <a:prstGeom prst="rect">
            <a:avLst/>
          </a:prstGeom>
        </p:spPr>
        <p:txBody>
          <a:bodyPr wrap="square" lIns="0" tIns="0" rIns="0" bIns="0" rtlCol="0">
            <a:noAutofit/>
          </a:bodyPr>
          <a:lstStyle/>
          <a:p>
            <a:pPr marL="222503">
              <a:lnSpc>
                <a:spcPct val="122899"/>
              </a:lnSpc>
              <a:spcBef>
                <a:spcPts val="5"/>
              </a:spcBef>
            </a:pPr>
            <a:r>
              <a:rPr sz="2200" spc="0" dirty="0" smtClean="0">
                <a:solidFill>
                  <a:srgbClr val="7F7F7F"/>
                </a:solidFill>
                <a:latin typeface=""/>
                <a:cs typeface=""/>
              </a:rPr>
              <a:t>远距离重负荷输电线路</a:t>
            </a:r>
            <a:endParaRPr sz="2200" dirty="0">
              <a:latin typeface="宋体"/>
              <a:cs typeface="宋体"/>
            </a:endParaRPr>
          </a:p>
        </p:txBody>
      </p:sp>
      <p:sp>
        <p:nvSpPr>
          <p:cNvPr id="8" name="object 4"/>
          <p:cNvSpPr txBox="1"/>
          <p:nvPr/>
        </p:nvSpPr>
        <p:spPr>
          <a:xfrm>
            <a:off x="239084" y="4002315"/>
            <a:ext cx="3252723" cy="432053"/>
          </a:xfrm>
          <a:prstGeom prst="rect">
            <a:avLst/>
          </a:prstGeom>
        </p:spPr>
        <p:txBody>
          <a:bodyPr wrap="square" lIns="0" tIns="0" rIns="0" bIns="0" rtlCol="0">
            <a:noAutofit/>
          </a:bodyPr>
          <a:lstStyle/>
          <a:p>
            <a:pPr marL="83039">
              <a:lnSpc>
                <a:spcPct val="122899"/>
              </a:lnSpc>
              <a:spcBef>
                <a:spcPts val="5"/>
              </a:spcBef>
            </a:pPr>
            <a:r>
              <a:rPr sz="2200" spc="-4" dirty="0" smtClean="0">
                <a:solidFill>
                  <a:srgbClr val="7F7F7F"/>
                </a:solidFill>
                <a:latin typeface=""/>
                <a:cs typeface=""/>
              </a:rPr>
              <a:t>间歇性分布式电源的接入</a:t>
            </a:r>
            <a:endParaRPr sz="2200">
              <a:latin typeface="宋体"/>
              <a:cs typeface="宋体"/>
            </a:endParaRPr>
          </a:p>
        </p:txBody>
      </p:sp>
      <p:sp>
        <p:nvSpPr>
          <p:cNvPr id="9" name="object 5"/>
          <p:cNvSpPr txBox="1"/>
          <p:nvPr/>
        </p:nvSpPr>
        <p:spPr>
          <a:xfrm>
            <a:off x="6503480" y="2923324"/>
            <a:ext cx="2172976" cy="431291"/>
          </a:xfrm>
          <a:prstGeom prst="rect">
            <a:avLst/>
          </a:prstGeom>
        </p:spPr>
        <p:txBody>
          <a:bodyPr wrap="square" lIns="0" tIns="0" rIns="0" bIns="0" rtlCol="0">
            <a:noAutofit/>
          </a:bodyPr>
          <a:lstStyle/>
          <a:p>
            <a:pPr>
              <a:lnSpc>
                <a:spcPts val="3390"/>
              </a:lnSpc>
              <a:spcBef>
                <a:spcPts val="174"/>
              </a:spcBef>
            </a:pPr>
            <a:r>
              <a:rPr sz="3300" spc="436" baseline="-5270" dirty="0" smtClean="0">
                <a:solidFill>
                  <a:srgbClr val="7F7F7F"/>
                </a:solidFill>
                <a:latin typeface="Arial"/>
                <a:cs typeface="Arial"/>
              </a:rPr>
              <a:t>&lt;</a:t>
            </a:r>
            <a:r>
              <a:rPr sz="3300" spc="361" baseline="-5270" dirty="0" smtClean="0">
                <a:solidFill>
                  <a:srgbClr val="7F7F7F"/>
                </a:solidFill>
                <a:latin typeface="Arial"/>
                <a:cs typeface="Arial"/>
              </a:rPr>
              <a:t> </a:t>
            </a:r>
            <a:r>
              <a:rPr sz="3300" spc="0" baseline="-4109" dirty="0" smtClean="0">
                <a:solidFill>
                  <a:srgbClr val="7F7F7F"/>
                </a:solidFill>
                <a:latin typeface=""/>
                <a:cs typeface=""/>
              </a:rPr>
              <a:t>增加输电线路</a:t>
            </a:r>
            <a:endParaRPr sz="2200">
              <a:latin typeface="宋体"/>
              <a:cs typeface="宋体"/>
            </a:endParaRPr>
          </a:p>
        </p:txBody>
      </p:sp>
      <p:sp>
        <p:nvSpPr>
          <p:cNvPr id="10" name="object 6"/>
          <p:cNvSpPr txBox="1"/>
          <p:nvPr/>
        </p:nvSpPr>
        <p:spPr>
          <a:xfrm>
            <a:off x="6503485" y="3499395"/>
            <a:ext cx="2172970" cy="432053"/>
          </a:xfrm>
          <a:prstGeom prst="rect">
            <a:avLst/>
          </a:prstGeom>
        </p:spPr>
        <p:txBody>
          <a:bodyPr wrap="square" lIns="0" tIns="0" rIns="0" bIns="0" rtlCol="0">
            <a:noAutofit/>
          </a:bodyPr>
          <a:lstStyle/>
          <a:p>
            <a:pPr>
              <a:lnSpc>
                <a:spcPts val="3395"/>
              </a:lnSpc>
              <a:spcBef>
                <a:spcPts val="174"/>
              </a:spcBef>
            </a:pPr>
            <a:r>
              <a:rPr sz="3300" spc="436" baseline="-5270" dirty="0" smtClean="0">
                <a:solidFill>
                  <a:srgbClr val="7F7F7F"/>
                </a:solidFill>
                <a:latin typeface="Arial"/>
                <a:cs typeface="Arial"/>
              </a:rPr>
              <a:t>&lt;</a:t>
            </a:r>
            <a:r>
              <a:rPr sz="3300" spc="361" baseline="-5270" dirty="0" smtClean="0">
                <a:solidFill>
                  <a:srgbClr val="7F7F7F"/>
                </a:solidFill>
                <a:latin typeface="Arial"/>
                <a:cs typeface="Arial"/>
              </a:rPr>
              <a:t> </a:t>
            </a:r>
            <a:r>
              <a:rPr sz="3300" spc="0" baseline="-4109" dirty="0" smtClean="0">
                <a:solidFill>
                  <a:srgbClr val="7F7F7F"/>
                </a:solidFill>
                <a:latin typeface=""/>
                <a:cs typeface=""/>
              </a:rPr>
              <a:t>提高电压等级</a:t>
            </a:r>
            <a:endParaRPr sz="2200">
              <a:latin typeface="宋体"/>
              <a:cs typeface="宋体"/>
            </a:endParaRPr>
          </a:p>
        </p:txBody>
      </p:sp>
      <p:sp>
        <p:nvSpPr>
          <p:cNvPr id="11" name="object 7"/>
          <p:cNvSpPr txBox="1"/>
          <p:nvPr/>
        </p:nvSpPr>
        <p:spPr>
          <a:xfrm>
            <a:off x="6503485" y="4073944"/>
            <a:ext cx="2172970" cy="433577"/>
          </a:xfrm>
          <a:prstGeom prst="rect">
            <a:avLst/>
          </a:prstGeom>
        </p:spPr>
        <p:txBody>
          <a:bodyPr wrap="square" lIns="0" tIns="0" rIns="0" bIns="0" rtlCol="0">
            <a:noAutofit/>
          </a:bodyPr>
          <a:lstStyle/>
          <a:p>
            <a:pPr>
              <a:lnSpc>
                <a:spcPct val="122899"/>
              </a:lnSpc>
              <a:spcBef>
                <a:spcPts val="5"/>
              </a:spcBef>
            </a:pPr>
            <a:r>
              <a:rPr sz="2200" spc="436" dirty="0" smtClean="0">
                <a:solidFill>
                  <a:srgbClr val="7F7F7F"/>
                </a:solidFill>
                <a:latin typeface="Arial"/>
                <a:cs typeface="Arial"/>
              </a:rPr>
              <a:t>&lt;</a:t>
            </a:r>
            <a:r>
              <a:rPr sz="2200" spc="361" dirty="0" smtClean="0">
                <a:solidFill>
                  <a:srgbClr val="7F7F7F"/>
                </a:solidFill>
                <a:latin typeface="Arial"/>
                <a:cs typeface="Arial"/>
              </a:rPr>
              <a:t> </a:t>
            </a:r>
            <a:r>
              <a:rPr sz="2200" spc="0" dirty="0" smtClean="0">
                <a:solidFill>
                  <a:srgbClr val="7F7F7F"/>
                </a:solidFill>
                <a:latin typeface=""/>
                <a:cs typeface=""/>
              </a:rPr>
              <a:t>高压直流输电</a:t>
            </a:r>
            <a:endParaRPr sz="2200">
              <a:latin typeface="宋体"/>
              <a:cs typeface="宋体"/>
            </a:endParaRPr>
          </a:p>
        </p:txBody>
      </p:sp>
      <p:sp>
        <p:nvSpPr>
          <p:cNvPr id="12" name="object 8"/>
          <p:cNvSpPr txBox="1"/>
          <p:nvPr/>
        </p:nvSpPr>
        <p:spPr>
          <a:xfrm>
            <a:off x="6503485" y="4650015"/>
            <a:ext cx="2172970" cy="432053"/>
          </a:xfrm>
          <a:prstGeom prst="rect">
            <a:avLst/>
          </a:prstGeom>
        </p:spPr>
        <p:txBody>
          <a:bodyPr wrap="square" lIns="0" tIns="0" rIns="0" bIns="0" rtlCol="0">
            <a:noAutofit/>
          </a:bodyPr>
          <a:lstStyle/>
          <a:p>
            <a:pPr marR="12700">
              <a:lnSpc>
                <a:spcPts val="700"/>
              </a:lnSpc>
              <a:spcBef>
                <a:spcPts val="2"/>
              </a:spcBef>
            </a:pPr>
            <a:endParaRPr sz="700"/>
          </a:p>
          <a:p>
            <a:pPr>
              <a:lnSpc>
                <a:spcPct val="95825"/>
              </a:lnSpc>
            </a:pPr>
            <a:r>
              <a:rPr sz="2200" spc="436" dirty="0" smtClean="0">
                <a:solidFill>
                  <a:srgbClr val="7F7F7F"/>
                </a:solidFill>
                <a:latin typeface="Arial"/>
                <a:cs typeface="Arial"/>
              </a:rPr>
              <a:t>&lt;</a:t>
            </a:r>
            <a:r>
              <a:rPr sz="2200" spc="361" dirty="0" smtClean="0">
                <a:solidFill>
                  <a:srgbClr val="7F7F7F"/>
                </a:solidFill>
                <a:latin typeface="Arial"/>
                <a:cs typeface="Arial"/>
              </a:rPr>
              <a:t> </a:t>
            </a:r>
            <a:r>
              <a:rPr sz="2200" b="1" spc="0" dirty="0" smtClean="0">
                <a:solidFill>
                  <a:srgbClr val="7F7F7F"/>
                </a:solidFill>
                <a:latin typeface="Times New Roman"/>
                <a:cs typeface="Times New Roman"/>
              </a:rPr>
              <a:t>TCSC</a:t>
            </a:r>
            <a:endParaRPr sz="2200">
              <a:latin typeface="Times New Roman"/>
              <a:cs typeface="Times New Roman"/>
            </a:endParaRPr>
          </a:p>
        </p:txBody>
      </p:sp>
      <p:sp>
        <p:nvSpPr>
          <p:cNvPr id="13" name="object 9"/>
          <p:cNvSpPr txBox="1"/>
          <p:nvPr/>
        </p:nvSpPr>
        <p:spPr>
          <a:xfrm>
            <a:off x="6503485" y="5155221"/>
            <a:ext cx="2172970" cy="432053"/>
          </a:xfrm>
          <a:prstGeom prst="rect">
            <a:avLst/>
          </a:prstGeom>
        </p:spPr>
        <p:txBody>
          <a:bodyPr wrap="square" lIns="0" tIns="0" rIns="0" bIns="0" rtlCol="0">
            <a:noAutofit/>
          </a:bodyPr>
          <a:lstStyle/>
          <a:p>
            <a:pPr marR="12700">
              <a:lnSpc>
                <a:spcPts val="700"/>
              </a:lnSpc>
              <a:spcBef>
                <a:spcPts val="2"/>
              </a:spcBef>
            </a:pPr>
            <a:endParaRPr sz="700"/>
          </a:p>
          <a:p>
            <a:pPr>
              <a:lnSpc>
                <a:spcPct val="95825"/>
              </a:lnSpc>
            </a:pPr>
            <a:r>
              <a:rPr sz="2200" spc="436" dirty="0" smtClean="0">
                <a:solidFill>
                  <a:srgbClr val="7F7F7F"/>
                </a:solidFill>
                <a:latin typeface="Arial"/>
                <a:cs typeface="Arial"/>
              </a:rPr>
              <a:t>&lt;</a:t>
            </a:r>
            <a:r>
              <a:rPr sz="2200" spc="361" dirty="0" smtClean="0">
                <a:solidFill>
                  <a:srgbClr val="7F7F7F"/>
                </a:solidFill>
                <a:latin typeface="Arial"/>
                <a:cs typeface="Arial"/>
              </a:rPr>
              <a:t> </a:t>
            </a:r>
            <a:r>
              <a:rPr sz="2200" b="1" spc="-4" dirty="0" smtClean="0">
                <a:solidFill>
                  <a:srgbClr val="7F7F7F"/>
                </a:solidFill>
                <a:latin typeface="Times New Roman"/>
                <a:cs typeface="Times New Roman"/>
              </a:rPr>
              <a:t>STATCOM</a:t>
            </a:r>
            <a:endParaRPr sz="2200">
              <a:latin typeface="Times New Roman"/>
              <a:cs typeface="Times New Roman"/>
            </a:endParaRPr>
          </a:p>
        </p:txBody>
      </p:sp>
      <p:sp>
        <p:nvSpPr>
          <p:cNvPr id="15" name="object 15"/>
          <p:cNvSpPr/>
          <p:nvPr/>
        </p:nvSpPr>
        <p:spPr>
          <a:xfrm>
            <a:off x="3547688" y="2773972"/>
            <a:ext cx="304800" cy="1944624"/>
          </a:xfrm>
          <a:custGeom>
            <a:avLst/>
            <a:gdLst/>
            <a:ahLst/>
            <a:cxnLst/>
            <a:rect l="l" t="t" r="r" b="b"/>
            <a:pathLst>
              <a:path w="304800" h="1944624">
                <a:moveTo>
                  <a:pt x="0" y="0"/>
                </a:moveTo>
                <a:lnTo>
                  <a:pt x="48109" y="10358"/>
                </a:lnTo>
                <a:lnTo>
                  <a:pt x="89976" y="39205"/>
                </a:lnTo>
                <a:lnTo>
                  <a:pt x="115732" y="70961"/>
                </a:lnTo>
                <a:lnTo>
                  <a:pt x="135445" y="109825"/>
                </a:lnTo>
                <a:lnTo>
                  <a:pt x="148029" y="154385"/>
                </a:lnTo>
                <a:lnTo>
                  <a:pt x="152400" y="768857"/>
                </a:lnTo>
                <a:lnTo>
                  <a:pt x="152902" y="785600"/>
                </a:lnTo>
                <a:lnTo>
                  <a:pt x="160129" y="833323"/>
                </a:lnTo>
                <a:lnTo>
                  <a:pt x="175134" y="876211"/>
                </a:lnTo>
                <a:lnTo>
                  <a:pt x="196881" y="912876"/>
                </a:lnTo>
                <a:lnTo>
                  <a:pt x="224338" y="941928"/>
                </a:lnTo>
                <a:lnTo>
                  <a:pt x="268041" y="966422"/>
                </a:lnTo>
                <a:lnTo>
                  <a:pt x="304800" y="972312"/>
                </a:lnTo>
                <a:lnTo>
                  <a:pt x="292244" y="972983"/>
                </a:lnTo>
                <a:lnTo>
                  <a:pt x="245304" y="988242"/>
                </a:lnTo>
                <a:lnTo>
                  <a:pt x="214615" y="1011448"/>
                </a:lnTo>
                <a:lnTo>
                  <a:pt x="188947" y="1043192"/>
                </a:lnTo>
                <a:lnTo>
                  <a:pt x="169332" y="1082085"/>
                </a:lnTo>
                <a:lnTo>
                  <a:pt x="156805" y="1126739"/>
                </a:lnTo>
                <a:lnTo>
                  <a:pt x="152400" y="1175765"/>
                </a:lnTo>
                <a:lnTo>
                  <a:pt x="152400" y="1741169"/>
                </a:lnTo>
                <a:lnTo>
                  <a:pt x="151892" y="1757912"/>
                </a:lnTo>
                <a:lnTo>
                  <a:pt x="144597" y="1805635"/>
                </a:lnTo>
                <a:lnTo>
                  <a:pt x="129483" y="1848523"/>
                </a:lnTo>
                <a:lnTo>
                  <a:pt x="107632" y="1885188"/>
                </a:lnTo>
                <a:lnTo>
                  <a:pt x="80123" y="1914240"/>
                </a:lnTo>
                <a:lnTo>
                  <a:pt x="36510" y="1938734"/>
                </a:lnTo>
                <a:lnTo>
                  <a:pt x="12452" y="1943952"/>
                </a:lnTo>
                <a:lnTo>
                  <a:pt x="0" y="1944624"/>
                </a:lnTo>
              </a:path>
            </a:pathLst>
          </a:custGeom>
          <a:ln w="9525">
            <a:solidFill>
              <a:srgbClr val="FF0000"/>
            </a:solidFill>
          </a:ln>
        </p:spPr>
        <p:txBody>
          <a:bodyPr wrap="square" lIns="0" tIns="0" rIns="0" bIns="0" rtlCol="0">
            <a:noAutofit/>
          </a:bodyPr>
          <a:lstStyle/>
          <a:p>
            <a:endParaRPr/>
          </a:p>
        </p:txBody>
      </p:sp>
      <p:sp>
        <p:nvSpPr>
          <p:cNvPr id="16" name="object 16"/>
          <p:cNvSpPr/>
          <p:nvPr/>
        </p:nvSpPr>
        <p:spPr>
          <a:xfrm>
            <a:off x="4626680" y="4121950"/>
            <a:ext cx="457200" cy="381000"/>
          </a:xfrm>
          <a:custGeom>
            <a:avLst/>
            <a:gdLst/>
            <a:ahLst/>
            <a:cxnLst/>
            <a:rect l="l" t="t" r="r" b="b"/>
            <a:pathLst>
              <a:path w="457200" h="381000">
                <a:moveTo>
                  <a:pt x="457200" y="285750"/>
                </a:moveTo>
                <a:lnTo>
                  <a:pt x="342900" y="285750"/>
                </a:lnTo>
                <a:lnTo>
                  <a:pt x="342900" y="0"/>
                </a:lnTo>
                <a:lnTo>
                  <a:pt x="114300" y="0"/>
                </a:lnTo>
                <a:lnTo>
                  <a:pt x="114300" y="285750"/>
                </a:lnTo>
                <a:lnTo>
                  <a:pt x="0" y="285750"/>
                </a:lnTo>
                <a:lnTo>
                  <a:pt x="228600" y="381000"/>
                </a:lnTo>
                <a:lnTo>
                  <a:pt x="457200" y="285750"/>
                </a:lnTo>
                <a:close/>
              </a:path>
            </a:pathLst>
          </a:custGeom>
          <a:solidFill>
            <a:srgbClr val="A3B2C1"/>
          </a:solidFill>
        </p:spPr>
        <p:txBody>
          <a:bodyPr wrap="square" lIns="0" tIns="0" rIns="0" bIns="0" rtlCol="0">
            <a:noAutofit/>
          </a:bodyPr>
          <a:lstStyle/>
          <a:p>
            <a:endParaRPr/>
          </a:p>
        </p:txBody>
      </p:sp>
      <p:sp>
        <p:nvSpPr>
          <p:cNvPr id="17" name="object 17"/>
          <p:cNvSpPr/>
          <p:nvPr/>
        </p:nvSpPr>
        <p:spPr>
          <a:xfrm>
            <a:off x="4626680" y="4121950"/>
            <a:ext cx="457200" cy="381000"/>
          </a:xfrm>
          <a:custGeom>
            <a:avLst/>
            <a:gdLst/>
            <a:ahLst/>
            <a:cxnLst/>
            <a:rect l="l" t="t" r="r" b="b"/>
            <a:pathLst>
              <a:path w="457200" h="381000">
                <a:moveTo>
                  <a:pt x="0" y="285750"/>
                </a:moveTo>
                <a:lnTo>
                  <a:pt x="114300" y="285750"/>
                </a:lnTo>
                <a:lnTo>
                  <a:pt x="114300" y="0"/>
                </a:lnTo>
                <a:lnTo>
                  <a:pt x="342900" y="0"/>
                </a:lnTo>
                <a:lnTo>
                  <a:pt x="342900" y="285750"/>
                </a:lnTo>
                <a:lnTo>
                  <a:pt x="457200" y="285750"/>
                </a:lnTo>
                <a:lnTo>
                  <a:pt x="228600" y="381000"/>
                </a:lnTo>
                <a:lnTo>
                  <a:pt x="0" y="285750"/>
                </a:lnTo>
                <a:close/>
              </a:path>
            </a:pathLst>
          </a:custGeom>
          <a:ln w="9524">
            <a:solidFill>
              <a:srgbClr val="000000"/>
            </a:solidFill>
          </a:ln>
        </p:spPr>
        <p:txBody>
          <a:bodyPr wrap="square" lIns="0" tIns="0" rIns="0" bIns="0" rtlCol="0">
            <a:noAutofit/>
          </a:bodyPr>
          <a:lstStyle/>
          <a:p>
            <a:endParaRPr/>
          </a:p>
        </p:txBody>
      </p:sp>
      <p:sp>
        <p:nvSpPr>
          <p:cNvPr id="18" name="object 18"/>
          <p:cNvSpPr/>
          <p:nvPr/>
        </p:nvSpPr>
        <p:spPr>
          <a:xfrm>
            <a:off x="5923591" y="3350044"/>
            <a:ext cx="299039" cy="2133474"/>
          </a:xfrm>
          <a:custGeom>
            <a:avLst/>
            <a:gdLst/>
            <a:ahLst/>
            <a:cxnLst/>
            <a:rect l="l" t="t" r="r" b="b"/>
            <a:pathLst>
              <a:path w="299039" h="2133474">
                <a:moveTo>
                  <a:pt x="0" y="0"/>
                </a:moveTo>
                <a:lnTo>
                  <a:pt x="39768" y="6094"/>
                </a:lnTo>
                <a:lnTo>
                  <a:pt x="75544" y="23298"/>
                </a:lnTo>
                <a:lnTo>
                  <a:pt x="106006" y="49994"/>
                </a:lnTo>
                <a:lnTo>
                  <a:pt x="129832" y="84562"/>
                </a:lnTo>
                <a:lnTo>
                  <a:pt x="145702" y="125384"/>
                </a:lnTo>
                <a:lnTo>
                  <a:pt x="152292" y="170842"/>
                </a:lnTo>
                <a:lnTo>
                  <a:pt x="152400" y="889253"/>
                </a:lnTo>
                <a:lnTo>
                  <a:pt x="152997" y="905082"/>
                </a:lnTo>
                <a:lnTo>
                  <a:pt x="161551" y="949968"/>
                </a:lnTo>
                <a:lnTo>
                  <a:pt x="179174" y="989744"/>
                </a:lnTo>
                <a:lnTo>
                  <a:pt x="204482" y="1022852"/>
                </a:lnTo>
                <a:lnTo>
                  <a:pt x="236094" y="1047731"/>
                </a:lnTo>
                <a:lnTo>
                  <a:pt x="272629" y="1062822"/>
                </a:lnTo>
                <a:lnTo>
                  <a:pt x="299039" y="1066674"/>
                </a:lnTo>
                <a:lnTo>
                  <a:pt x="286225" y="1067413"/>
                </a:lnTo>
                <a:lnTo>
                  <a:pt x="249415" y="1077742"/>
                </a:lnTo>
                <a:lnTo>
                  <a:pt x="216300" y="1098925"/>
                </a:lnTo>
                <a:lnTo>
                  <a:pt x="188484" y="1129269"/>
                </a:lnTo>
                <a:lnTo>
                  <a:pt x="167571" y="1167081"/>
                </a:lnTo>
                <a:lnTo>
                  <a:pt x="155164" y="1210669"/>
                </a:lnTo>
                <a:lnTo>
                  <a:pt x="152400" y="1956053"/>
                </a:lnTo>
                <a:lnTo>
                  <a:pt x="151808" y="1971882"/>
                </a:lnTo>
                <a:lnTo>
                  <a:pt x="143333" y="2016768"/>
                </a:lnTo>
                <a:lnTo>
                  <a:pt x="125833" y="2056544"/>
                </a:lnTo>
                <a:lnTo>
                  <a:pt x="100630" y="2089652"/>
                </a:lnTo>
                <a:lnTo>
                  <a:pt x="69045" y="2114531"/>
                </a:lnTo>
                <a:lnTo>
                  <a:pt x="32400" y="2129622"/>
                </a:lnTo>
                <a:lnTo>
                  <a:pt x="19289" y="2132207"/>
                </a:lnTo>
                <a:lnTo>
                  <a:pt x="5811" y="2133474"/>
                </a:lnTo>
              </a:path>
            </a:pathLst>
          </a:custGeom>
          <a:ln w="12700">
            <a:solidFill>
              <a:srgbClr val="0000FF"/>
            </a:solidFill>
          </a:ln>
        </p:spPr>
        <p:txBody>
          <a:bodyPr wrap="square" lIns="0" tIns="0" rIns="0" bIns="0" rtlCol="0">
            <a:noAutofit/>
          </a:bodyPr>
          <a:lstStyle/>
          <a:p>
            <a:endParaRPr/>
          </a:p>
        </p:txBody>
      </p:sp>
      <p:sp>
        <p:nvSpPr>
          <p:cNvPr id="19" name="object 19"/>
          <p:cNvSpPr/>
          <p:nvPr/>
        </p:nvSpPr>
        <p:spPr>
          <a:xfrm>
            <a:off x="6503486" y="2923324"/>
            <a:ext cx="2160270" cy="431291"/>
          </a:xfrm>
          <a:custGeom>
            <a:avLst/>
            <a:gdLst/>
            <a:ahLst/>
            <a:cxnLst/>
            <a:rect l="l" t="t" r="r" b="b"/>
            <a:pathLst>
              <a:path w="2160270" h="431291">
                <a:moveTo>
                  <a:pt x="0" y="0"/>
                </a:moveTo>
                <a:lnTo>
                  <a:pt x="0" y="431291"/>
                </a:lnTo>
                <a:lnTo>
                  <a:pt x="2160270" y="431291"/>
                </a:lnTo>
                <a:lnTo>
                  <a:pt x="2160270" y="0"/>
                </a:lnTo>
                <a:lnTo>
                  <a:pt x="0" y="0"/>
                </a:lnTo>
                <a:close/>
              </a:path>
            </a:pathLst>
          </a:custGeom>
          <a:solidFill>
            <a:srgbClr val="808080"/>
          </a:solidFill>
        </p:spPr>
        <p:txBody>
          <a:bodyPr wrap="square" lIns="0" tIns="0" rIns="0" bIns="0" rtlCol="0">
            <a:noAutofit/>
          </a:bodyPr>
          <a:lstStyle/>
          <a:p>
            <a:endParaRPr/>
          </a:p>
        </p:txBody>
      </p:sp>
      <p:sp>
        <p:nvSpPr>
          <p:cNvPr id="20" name="object 20"/>
          <p:cNvSpPr/>
          <p:nvPr/>
        </p:nvSpPr>
        <p:spPr>
          <a:xfrm>
            <a:off x="6503486" y="3499395"/>
            <a:ext cx="2160270" cy="432053"/>
          </a:xfrm>
          <a:custGeom>
            <a:avLst/>
            <a:gdLst/>
            <a:ahLst/>
            <a:cxnLst/>
            <a:rect l="l" t="t" r="r" b="b"/>
            <a:pathLst>
              <a:path w="2160270" h="432053">
                <a:moveTo>
                  <a:pt x="0" y="0"/>
                </a:moveTo>
                <a:lnTo>
                  <a:pt x="0" y="432053"/>
                </a:lnTo>
                <a:lnTo>
                  <a:pt x="2160270" y="432053"/>
                </a:lnTo>
                <a:lnTo>
                  <a:pt x="2160270" y="0"/>
                </a:lnTo>
                <a:lnTo>
                  <a:pt x="0" y="0"/>
                </a:lnTo>
                <a:close/>
              </a:path>
            </a:pathLst>
          </a:custGeom>
          <a:solidFill>
            <a:srgbClr val="808080"/>
          </a:solidFill>
        </p:spPr>
        <p:txBody>
          <a:bodyPr wrap="square" lIns="0" tIns="0" rIns="0" bIns="0" rtlCol="0">
            <a:noAutofit/>
          </a:bodyPr>
          <a:lstStyle/>
          <a:p>
            <a:endParaRPr/>
          </a:p>
        </p:txBody>
      </p:sp>
      <p:sp>
        <p:nvSpPr>
          <p:cNvPr id="21" name="object 21"/>
          <p:cNvSpPr/>
          <p:nvPr/>
        </p:nvSpPr>
        <p:spPr>
          <a:xfrm>
            <a:off x="6503486" y="4073944"/>
            <a:ext cx="2160270" cy="433577"/>
          </a:xfrm>
          <a:custGeom>
            <a:avLst/>
            <a:gdLst/>
            <a:ahLst/>
            <a:cxnLst/>
            <a:rect l="l" t="t" r="r" b="b"/>
            <a:pathLst>
              <a:path w="2160270" h="433577">
                <a:moveTo>
                  <a:pt x="0" y="0"/>
                </a:moveTo>
                <a:lnTo>
                  <a:pt x="0" y="433577"/>
                </a:lnTo>
                <a:lnTo>
                  <a:pt x="2160270" y="433577"/>
                </a:lnTo>
                <a:lnTo>
                  <a:pt x="2160270" y="0"/>
                </a:lnTo>
                <a:lnTo>
                  <a:pt x="0" y="0"/>
                </a:lnTo>
                <a:close/>
              </a:path>
            </a:pathLst>
          </a:custGeom>
          <a:solidFill>
            <a:srgbClr val="808080"/>
          </a:solidFill>
        </p:spPr>
        <p:txBody>
          <a:bodyPr wrap="square" lIns="0" tIns="0" rIns="0" bIns="0" rtlCol="0">
            <a:noAutofit/>
          </a:bodyPr>
          <a:lstStyle/>
          <a:p>
            <a:endParaRPr/>
          </a:p>
        </p:txBody>
      </p:sp>
      <p:sp>
        <p:nvSpPr>
          <p:cNvPr id="22" name="object 22"/>
          <p:cNvSpPr/>
          <p:nvPr/>
        </p:nvSpPr>
        <p:spPr>
          <a:xfrm>
            <a:off x="6503486" y="4650015"/>
            <a:ext cx="2160270" cy="432053"/>
          </a:xfrm>
          <a:custGeom>
            <a:avLst/>
            <a:gdLst/>
            <a:ahLst/>
            <a:cxnLst/>
            <a:rect l="l" t="t" r="r" b="b"/>
            <a:pathLst>
              <a:path w="2160270" h="432053">
                <a:moveTo>
                  <a:pt x="0" y="0"/>
                </a:moveTo>
                <a:lnTo>
                  <a:pt x="0" y="432053"/>
                </a:lnTo>
                <a:lnTo>
                  <a:pt x="2160270" y="432053"/>
                </a:lnTo>
                <a:lnTo>
                  <a:pt x="2160270" y="0"/>
                </a:lnTo>
                <a:lnTo>
                  <a:pt x="0" y="0"/>
                </a:lnTo>
                <a:close/>
              </a:path>
            </a:pathLst>
          </a:custGeom>
          <a:solidFill>
            <a:srgbClr val="808080"/>
          </a:solidFill>
        </p:spPr>
        <p:txBody>
          <a:bodyPr wrap="square" lIns="0" tIns="0" rIns="0" bIns="0" rtlCol="0">
            <a:noAutofit/>
          </a:bodyPr>
          <a:lstStyle/>
          <a:p>
            <a:endParaRPr/>
          </a:p>
        </p:txBody>
      </p:sp>
      <p:sp>
        <p:nvSpPr>
          <p:cNvPr id="23" name="object 23"/>
          <p:cNvSpPr/>
          <p:nvPr/>
        </p:nvSpPr>
        <p:spPr>
          <a:xfrm>
            <a:off x="6503486" y="5155221"/>
            <a:ext cx="2160270" cy="432053"/>
          </a:xfrm>
          <a:custGeom>
            <a:avLst/>
            <a:gdLst/>
            <a:ahLst/>
            <a:cxnLst/>
            <a:rect l="l" t="t" r="r" b="b"/>
            <a:pathLst>
              <a:path w="2160270" h="432053">
                <a:moveTo>
                  <a:pt x="0" y="0"/>
                </a:moveTo>
                <a:lnTo>
                  <a:pt x="0" y="432053"/>
                </a:lnTo>
                <a:lnTo>
                  <a:pt x="2160270" y="432053"/>
                </a:lnTo>
                <a:lnTo>
                  <a:pt x="2160270" y="0"/>
                </a:lnTo>
                <a:lnTo>
                  <a:pt x="0" y="0"/>
                </a:lnTo>
                <a:close/>
              </a:path>
            </a:pathLst>
          </a:custGeom>
          <a:solidFill>
            <a:srgbClr val="808080"/>
          </a:solidFill>
        </p:spPr>
        <p:txBody>
          <a:bodyPr wrap="square" lIns="0" tIns="0" rIns="0" bIns="0" rtlCol="0">
            <a:noAutofit/>
          </a:bodyPr>
          <a:lstStyle/>
          <a:p>
            <a:endParaRPr/>
          </a:p>
        </p:txBody>
      </p:sp>
      <p:sp>
        <p:nvSpPr>
          <p:cNvPr id="24" name="object 24"/>
          <p:cNvSpPr/>
          <p:nvPr/>
        </p:nvSpPr>
        <p:spPr>
          <a:xfrm>
            <a:off x="7508564" y="5655094"/>
            <a:ext cx="0" cy="304800"/>
          </a:xfrm>
          <a:custGeom>
            <a:avLst/>
            <a:gdLst/>
            <a:ahLst/>
            <a:cxnLst/>
            <a:rect l="l" t="t" r="r" b="b"/>
            <a:pathLst>
              <a:path h="304800">
                <a:moveTo>
                  <a:pt x="0" y="0"/>
                </a:moveTo>
                <a:lnTo>
                  <a:pt x="0" y="304800"/>
                </a:lnTo>
              </a:path>
            </a:pathLst>
          </a:custGeom>
          <a:ln w="38100">
            <a:solidFill>
              <a:srgbClr val="0000CC"/>
            </a:solidFill>
            <a:prstDash val="dash"/>
          </a:ln>
        </p:spPr>
        <p:txBody>
          <a:bodyPr wrap="square" lIns="0" tIns="0" rIns="0" bIns="0" rtlCol="0">
            <a:noAutofit/>
          </a:bodyPr>
          <a:lstStyle/>
          <a:p>
            <a:endParaRPr/>
          </a:p>
        </p:txBody>
      </p:sp>
      <p:sp>
        <p:nvSpPr>
          <p:cNvPr id="25" name="object 25"/>
          <p:cNvSpPr/>
          <p:nvPr/>
        </p:nvSpPr>
        <p:spPr>
          <a:xfrm>
            <a:off x="4698308" y="5510314"/>
            <a:ext cx="457200" cy="381000"/>
          </a:xfrm>
          <a:custGeom>
            <a:avLst/>
            <a:gdLst/>
            <a:ahLst/>
            <a:cxnLst/>
            <a:rect l="l" t="t" r="r" b="b"/>
            <a:pathLst>
              <a:path w="457200" h="381000">
                <a:moveTo>
                  <a:pt x="457200" y="285750"/>
                </a:moveTo>
                <a:lnTo>
                  <a:pt x="342900" y="285750"/>
                </a:lnTo>
                <a:lnTo>
                  <a:pt x="342900" y="0"/>
                </a:lnTo>
                <a:lnTo>
                  <a:pt x="114300" y="0"/>
                </a:lnTo>
                <a:lnTo>
                  <a:pt x="114300" y="285750"/>
                </a:lnTo>
                <a:lnTo>
                  <a:pt x="0" y="285750"/>
                </a:lnTo>
                <a:lnTo>
                  <a:pt x="228600" y="381000"/>
                </a:lnTo>
                <a:lnTo>
                  <a:pt x="457200" y="285750"/>
                </a:lnTo>
                <a:close/>
              </a:path>
            </a:pathLst>
          </a:custGeom>
          <a:solidFill>
            <a:srgbClr val="A3B2C1"/>
          </a:solidFill>
        </p:spPr>
        <p:txBody>
          <a:bodyPr wrap="square" lIns="0" tIns="0" rIns="0" bIns="0" rtlCol="0">
            <a:noAutofit/>
          </a:bodyPr>
          <a:lstStyle/>
          <a:p>
            <a:endParaRPr/>
          </a:p>
        </p:txBody>
      </p:sp>
      <p:sp>
        <p:nvSpPr>
          <p:cNvPr id="26" name="object 26"/>
          <p:cNvSpPr/>
          <p:nvPr/>
        </p:nvSpPr>
        <p:spPr>
          <a:xfrm>
            <a:off x="4698308" y="5510314"/>
            <a:ext cx="457200" cy="381000"/>
          </a:xfrm>
          <a:custGeom>
            <a:avLst/>
            <a:gdLst/>
            <a:ahLst/>
            <a:cxnLst/>
            <a:rect l="l" t="t" r="r" b="b"/>
            <a:pathLst>
              <a:path w="457200" h="381000">
                <a:moveTo>
                  <a:pt x="0" y="285750"/>
                </a:moveTo>
                <a:lnTo>
                  <a:pt x="114300" y="285750"/>
                </a:lnTo>
                <a:lnTo>
                  <a:pt x="114300" y="0"/>
                </a:lnTo>
                <a:lnTo>
                  <a:pt x="342900" y="0"/>
                </a:lnTo>
                <a:lnTo>
                  <a:pt x="342900" y="285750"/>
                </a:lnTo>
                <a:lnTo>
                  <a:pt x="457200" y="285750"/>
                </a:lnTo>
                <a:lnTo>
                  <a:pt x="228600" y="381000"/>
                </a:lnTo>
                <a:lnTo>
                  <a:pt x="0" y="285750"/>
                </a:lnTo>
                <a:close/>
              </a:path>
            </a:pathLst>
          </a:custGeom>
          <a:ln w="9524">
            <a:solidFill>
              <a:srgbClr val="000000"/>
            </a:solidFill>
          </a:ln>
        </p:spPr>
        <p:txBody>
          <a:bodyPr wrap="square" lIns="0" tIns="0" rIns="0" bIns="0" rtlCol="0">
            <a:noAutofit/>
          </a:bodyPr>
          <a:lstStyle/>
          <a:p>
            <a:endParaRPr/>
          </a:p>
        </p:txBody>
      </p:sp>
      <p:sp>
        <p:nvSpPr>
          <p:cNvPr id="27" name="object 27"/>
          <p:cNvSpPr/>
          <p:nvPr/>
        </p:nvSpPr>
        <p:spPr>
          <a:xfrm>
            <a:off x="1603064" y="4556289"/>
            <a:ext cx="0" cy="304800"/>
          </a:xfrm>
          <a:custGeom>
            <a:avLst/>
            <a:gdLst/>
            <a:ahLst/>
            <a:cxnLst/>
            <a:rect l="l" t="t" r="r" b="b"/>
            <a:pathLst>
              <a:path h="304800">
                <a:moveTo>
                  <a:pt x="0" y="0"/>
                </a:moveTo>
                <a:lnTo>
                  <a:pt x="0" y="304800"/>
                </a:lnTo>
              </a:path>
            </a:pathLst>
          </a:custGeom>
          <a:ln w="38100">
            <a:solidFill>
              <a:srgbClr val="0000CC"/>
            </a:solidFill>
            <a:prstDash val="dash"/>
          </a:ln>
        </p:spPr>
        <p:txBody>
          <a:bodyPr wrap="square" lIns="0" tIns="0" rIns="0" bIns="0" rtlCol="0">
            <a:noAutofit/>
          </a:bodyPr>
          <a:lstStyle/>
          <a:p>
            <a:endParaRPr/>
          </a:p>
        </p:txBody>
      </p:sp>
      <p:sp>
        <p:nvSpPr>
          <p:cNvPr id="28" name="object 29"/>
          <p:cNvSpPr txBox="1"/>
          <p:nvPr/>
        </p:nvSpPr>
        <p:spPr>
          <a:xfrm>
            <a:off x="100803" y="2139671"/>
            <a:ext cx="4759229" cy="425233"/>
          </a:xfrm>
          <a:prstGeom prst="rect">
            <a:avLst/>
          </a:prstGeom>
        </p:spPr>
        <p:txBody>
          <a:bodyPr wrap="square" lIns="0" tIns="0" rIns="0" bIns="0" rtlCol="0">
            <a:noAutofit/>
          </a:bodyPr>
          <a:lstStyle/>
          <a:p>
            <a:pPr marL="12700">
              <a:lnSpc>
                <a:spcPts val="3315"/>
              </a:lnSpc>
              <a:spcBef>
                <a:spcPts val="165"/>
              </a:spcBef>
            </a:pPr>
            <a:r>
              <a:rPr sz="3000" spc="0" dirty="0" err="1" smtClean="0">
                <a:latin typeface=""/>
                <a:cs typeface=""/>
              </a:rPr>
              <a:t>现代电力系统面临新挑战</a:t>
            </a:r>
            <a:endParaRPr sz="3000" dirty="0">
              <a:latin typeface="黑体"/>
              <a:cs typeface="黑体"/>
            </a:endParaRPr>
          </a:p>
        </p:txBody>
      </p:sp>
      <p:sp>
        <p:nvSpPr>
          <p:cNvPr id="29" name="object 31"/>
          <p:cNvSpPr txBox="1"/>
          <p:nvPr/>
        </p:nvSpPr>
        <p:spPr>
          <a:xfrm>
            <a:off x="6757492" y="2967476"/>
            <a:ext cx="1756462" cy="305054"/>
          </a:xfrm>
          <a:prstGeom prst="rect">
            <a:avLst/>
          </a:prstGeom>
        </p:spPr>
        <p:txBody>
          <a:bodyPr wrap="square" lIns="0" tIns="0" rIns="0" bIns="0" rtlCol="0">
            <a:noAutofit/>
          </a:bodyPr>
          <a:lstStyle/>
          <a:p>
            <a:pPr marL="12700">
              <a:lnSpc>
                <a:spcPts val="2300"/>
              </a:lnSpc>
              <a:spcBef>
                <a:spcPts val="115"/>
              </a:spcBef>
            </a:pPr>
            <a:r>
              <a:rPr sz="3300" spc="0" baseline="-3082" dirty="0" smtClean="0">
                <a:solidFill>
                  <a:srgbClr val="0000FF"/>
                </a:solidFill>
                <a:latin typeface=""/>
                <a:cs typeface=""/>
              </a:rPr>
              <a:t>增加输电线路</a:t>
            </a:r>
            <a:endParaRPr sz="2200">
              <a:latin typeface="宋体"/>
              <a:cs typeface="宋体"/>
            </a:endParaRPr>
          </a:p>
        </p:txBody>
      </p:sp>
      <p:sp>
        <p:nvSpPr>
          <p:cNvPr id="30" name="object 32"/>
          <p:cNvSpPr txBox="1"/>
          <p:nvPr/>
        </p:nvSpPr>
        <p:spPr>
          <a:xfrm>
            <a:off x="6414580" y="2981300"/>
            <a:ext cx="299576" cy="305054"/>
          </a:xfrm>
          <a:prstGeom prst="rect">
            <a:avLst/>
          </a:prstGeom>
        </p:spPr>
        <p:txBody>
          <a:bodyPr wrap="square" lIns="0" tIns="0" rIns="0" bIns="0" rtlCol="0">
            <a:noAutofit/>
          </a:bodyPr>
          <a:lstStyle/>
          <a:p>
            <a:pPr marL="12700">
              <a:lnSpc>
                <a:spcPts val="2350"/>
              </a:lnSpc>
              <a:spcBef>
                <a:spcPts val="117"/>
              </a:spcBef>
            </a:pPr>
            <a:r>
              <a:rPr sz="2200" spc="436" dirty="0" smtClean="0">
                <a:solidFill>
                  <a:srgbClr val="0000FF"/>
                </a:solidFill>
                <a:latin typeface="Arial"/>
                <a:cs typeface="Arial"/>
              </a:rPr>
              <a:t>&lt;</a:t>
            </a:r>
            <a:endParaRPr sz="2200">
              <a:latin typeface="Arial"/>
              <a:cs typeface="Arial"/>
            </a:endParaRPr>
          </a:p>
        </p:txBody>
      </p:sp>
      <p:sp>
        <p:nvSpPr>
          <p:cNvPr id="31" name="object 33"/>
          <p:cNvSpPr txBox="1"/>
          <p:nvPr/>
        </p:nvSpPr>
        <p:spPr>
          <a:xfrm>
            <a:off x="3971608" y="3302482"/>
            <a:ext cx="1912620" cy="695198"/>
          </a:xfrm>
          <a:prstGeom prst="rect">
            <a:avLst/>
          </a:prstGeom>
        </p:spPr>
        <p:txBody>
          <a:bodyPr wrap="square" lIns="0" tIns="0" rIns="0" bIns="0" rtlCol="0">
            <a:noAutofit/>
          </a:bodyPr>
          <a:lstStyle/>
          <a:p>
            <a:pPr marL="12700">
              <a:lnSpc>
                <a:spcPts val="2500"/>
              </a:lnSpc>
              <a:spcBef>
                <a:spcPts val="125"/>
              </a:spcBef>
            </a:pPr>
            <a:r>
              <a:rPr sz="3600" spc="0" baseline="-2825" dirty="0" smtClean="0">
                <a:solidFill>
                  <a:srgbClr val="FF00FF"/>
                </a:solidFill>
                <a:latin typeface=""/>
                <a:cs typeface=""/>
              </a:rPr>
              <a:t>现代电力系统</a:t>
            </a:r>
            <a:endParaRPr sz="2400">
              <a:latin typeface="宋体"/>
              <a:cs typeface="宋体"/>
            </a:endParaRPr>
          </a:p>
          <a:p>
            <a:pPr marL="12700">
              <a:lnSpc>
                <a:spcPts val="2875"/>
              </a:lnSpc>
              <a:spcBef>
                <a:spcPts val="18"/>
              </a:spcBef>
            </a:pPr>
            <a:r>
              <a:rPr sz="3600" spc="0" baseline="-4708" dirty="0" smtClean="0">
                <a:solidFill>
                  <a:srgbClr val="FF00FF"/>
                </a:solidFill>
                <a:latin typeface=""/>
                <a:cs typeface=""/>
              </a:rPr>
              <a:t>阻尼不断减小</a:t>
            </a:r>
            <a:endParaRPr sz="2400">
              <a:latin typeface="宋体"/>
              <a:cs typeface="宋体"/>
            </a:endParaRPr>
          </a:p>
        </p:txBody>
      </p:sp>
      <p:sp>
        <p:nvSpPr>
          <p:cNvPr id="32" name="object 35"/>
          <p:cNvSpPr txBox="1"/>
          <p:nvPr/>
        </p:nvSpPr>
        <p:spPr>
          <a:xfrm>
            <a:off x="6757492" y="3543548"/>
            <a:ext cx="1756462" cy="305054"/>
          </a:xfrm>
          <a:prstGeom prst="rect">
            <a:avLst/>
          </a:prstGeom>
        </p:spPr>
        <p:txBody>
          <a:bodyPr wrap="square" lIns="0" tIns="0" rIns="0" bIns="0" rtlCol="0">
            <a:noAutofit/>
          </a:bodyPr>
          <a:lstStyle/>
          <a:p>
            <a:pPr marL="12700">
              <a:lnSpc>
                <a:spcPts val="2300"/>
              </a:lnSpc>
              <a:spcBef>
                <a:spcPts val="115"/>
              </a:spcBef>
            </a:pPr>
            <a:r>
              <a:rPr sz="3300" spc="0" baseline="-3082" dirty="0" smtClean="0">
                <a:solidFill>
                  <a:srgbClr val="0000FF"/>
                </a:solidFill>
                <a:latin typeface=""/>
                <a:cs typeface=""/>
              </a:rPr>
              <a:t>提高电压等级</a:t>
            </a:r>
            <a:endParaRPr sz="2200">
              <a:latin typeface="宋体"/>
              <a:cs typeface="宋体"/>
            </a:endParaRPr>
          </a:p>
        </p:txBody>
      </p:sp>
      <p:sp>
        <p:nvSpPr>
          <p:cNvPr id="33" name="object 36"/>
          <p:cNvSpPr txBox="1"/>
          <p:nvPr/>
        </p:nvSpPr>
        <p:spPr>
          <a:xfrm>
            <a:off x="6414580" y="3557372"/>
            <a:ext cx="299576" cy="305054"/>
          </a:xfrm>
          <a:prstGeom prst="rect">
            <a:avLst/>
          </a:prstGeom>
        </p:spPr>
        <p:txBody>
          <a:bodyPr wrap="square" lIns="0" tIns="0" rIns="0" bIns="0" rtlCol="0">
            <a:noAutofit/>
          </a:bodyPr>
          <a:lstStyle/>
          <a:p>
            <a:pPr marL="12700">
              <a:lnSpc>
                <a:spcPts val="2350"/>
              </a:lnSpc>
              <a:spcBef>
                <a:spcPts val="117"/>
              </a:spcBef>
            </a:pPr>
            <a:r>
              <a:rPr sz="2200" spc="436" dirty="0" smtClean="0">
                <a:solidFill>
                  <a:srgbClr val="0000FF"/>
                </a:solidFill>
                <a:latin typeface="Arial"/>
                <a:cs typeface="Arial"/>
              </a:rPr>
              <a:t>&lt;</a:t>
            </a:r>
            <a:endParaRPr sz="2200">
              <a:latin typeface="Arial"/>
              <a:cs typeface="Arial"/>
            </a:endParaRPr>
          </a:p>
        </p:txBody>
      </p:sp>
      <p:sp>
        <p:nvSpPr>
          <p:cNvPr id="34" name="object 38"/>
          <p:cNvSpPr txBox="1"/>
          <p:nvPr/>
        </p:nvSpPr>
        <p:spPr>
          <a:xfrm>
            <a:off x="6757492" y="4118096"/>
            <a:ext cx="1756462" cy="305054"/>
          </a:xfrm>
          <a:prstGeom prst="rect">
            <a:avLst/>
          </a:prstGeom>
        </p:spPr>
        <p:txBody>
          <a:bodyPr wrap="square" lIns="0" tIns="0" rIns="0" bIns="0" rtlCol="0">
            <a:noAutofit/>
          </a:bodyPr>
          <a:lstStyle/>
          <a:p>
            <a:pPr marL="12700">
              <a:lnSpc>
                <a:spcPts val="2300"/>
              </a:lnSpc>
              <a:spcBef>
                <a:spcPts val="115"/>
              </a:spcBef>
            </a:pPr>
            <a:r>
              <a:rPr sz="3300" spc="0" baseline="-3082" dirty="0" smtClean="0">
                <a:solidFill>
                  <a:srgbClr val="0000FF"/>
                </a:solidFill>
                <a:latin typeface=""/>
                <a:cs typeface=""/>
              </a:rPr>
              <a:t>高压直流输电</a:t>
            </a:r>
            <a:endParaRPr sz="2200">
              <a:latin typeface="宋体"/>
              <a:cs typeface="宋体"/>
            </a:endParaRPr>
          </a:p>
        </p:txBody>
      </p:sp>
      <p:sp>
        <p:nvSpPr>
          <p:cNvPr id="35" name="object 39"/>
          <p:cNvSpPr txBox="1"/>
          <p:nvPr/>
        </p:nvSpPr>
        <p:spPr>
          <a:xfrm>
            <a:off x="6414580" y="4131920"/>
            <a:ext cx="299576" cy="305054"/>
          </a:xfrm>
          <a:prstGeom prst="rect">
            <a:avLst/>
          </a:prstGeom>
        </p:spPr>
        <p:txBody>
          <a:bodyPr wrap="square" lIns="0" tIns="0" rIns="0" bIns="0" rtlCol="0">
            <a:noAutofit/>
          </a:bodyPr>
          <a:lstStyle/>
          <a:p>
            <a:pPr marL="12700">
              <a:lnSpc>
                <a:spcPts val="2350"/>
              </a:lnSpc>
              <a:spcBef>
                <a:spcPts val="117"/>
              </a:spcBef>
            </a:pPr>
            <a:r>
              <a:rPr sz="2200" spc="436" dirty="0" smtClean="0">
                <a:solidFill>
                  <a:srgbClr val="0000FF"/>
                </a:solidFill>
                <a:latin typeface="Arial"/>
                <a:cs typeface="Arial"/>
              </a:rPr>
              <a:t>&lt;</a:t>
            </a:r>
            <a:endParaRPr sz="2200">
              <a:latin typeface="Arial"/>
              <a:cs typeface="Arial"/>
            </a:endParaRPr>
          </a:p>
        </p:txBody>
      </p:sp>
      <p:sp>
        <p:nvSpPr>
          <p:cNvPr id="36" name="object 40"/>
          <p:cNvSpPr txBox="1"/>
          <p:nvPr/>
        </p:nvSpPr>
        <p:spPr>
          <a:xfrm>
            <a:off x="3762820" y="4671034"/>
            <a:ext cx="2194560" cy="691101"/>
          </a:xfrm>
          <a:prstGeom prst="rect">
            <a:avLst/>
          </a:prstGeom>
        </p:spPr>
        <p:txBody>
          <a:bodyPr wrap="square" lIns="0" tIns="0" rIns="0" bIns="0" rtlCol="0">
            <a:noAutofit/>
          </a:bodyPr>
          <a:lstStyle/>
          <a:p>
            <a:pPr algn="ctr">
              <a:lnSpc>
                <a:spcPts val="2500"/>
              </a:lnSpc>
              <a:spcBef>
                <a:spcPts val="125"/>
              </a:spcBef>
            </a:pPr>
            <a:r>
              <a:rPr sz="3600" spc="0" baseline="-2825" dirty="0" smtClean="0">
                <a:solidFill>
                  <a:srgbClr val="FF00FF"/>
                </a:solidFill>
                <a:latin typeface=""/>
                <a:cs typeface=""/>
              </a:rPr>
              <a:t>宽范围功率振荡</a:t>
            </a:r>
            <a:endParaRPr sz="2400">
              <a:latin typeface="宋体"/>
              <a:cs typeface="宋体"/>
            </a:endParaRPr>
          </a:p>
          <a:p>
            <a:pPr marL="284988" marR="307756" algn="ctr">
              <a:lnSpc>
                <a:spcPct val="95825"/>
              </a:lnSpc>
              <a:spcBef>
                <a:spcPts val="10"/>
              </a:spcBef>
            </a:pPr>
            <a:r>
              <a:rPr sz="2400" b="1" spc="0" dirty="0" smtClean="0">
                <a:solidFill>
                  <a:srgbClr val="FF00FF"/>
                </a:solidFill>
                <a:latin typeface="Arial"/>
                <a:cs typeface="Arial"/>
              </a:rPr>
              <a:t>0.1Hz~3Hz</a:t>
            </a:r>
            <a:endParaRPr sz="2400">
              <a:latin typeface="Arial"/>
              <a:cs typeface="Arial"/>
            </a:endParaRPr>
          </a:p>
        </p:txBody>
      </p:sp>
      <p:sp>
        <p:nvSpPr>
          <p:cNvPr id="37" name="object 41"/>
          <p:cNvSpPr txBox="1"/>
          <p:nvPr/>
        </p:nvSpPr>
        <p:spPr>
          <a:xfrm>
            <a:off x="6414580" y="4685894"/>
            <a:ext cx="299576" cy="305054"/>
          </a:xfrm>
          <a:prstGeom prst="rect">
            <a:avLst/>
          </a:prstGeom>
        </p:spPr>
        <p:txBody>
          <a:bodyPr wrap="square" lIns="0" tIns="0" rIns="0" bIns="0" rtlCol="0">
            <a:noAutofit/>
          </a:bodyPr>
          <a:lstStyle/>
          <a:p>
            <a:pPr marL="12700">
              <a:lnSpc>
                <a:spcPts val="2350"/>
              </a:lnSpc>
              <a:spcBef>
                <a:spcPts val="117"/>
              </a:spcBef>
            </a:pPr>
            <a:r>
              <a:rPr sz="2200" spc="436" dirty="0" smtClean="0">
                <a:solidFill>
                  <a:srgbClr val="0000FF"/>
                </a:solidFill>
                <a:latin typeface="Arial"/>
                <a:cs typeface="Arial"/>
              </a:rPr>
              <a:t>&lt;</a:t>
            </a:r>
            <a:endParaRPr sz="2200">
              <a:latin typeface="Arial"/>
              <a:cs typeface="Arial"/>
            </a:endParaRPr>
          </a:p>
        </p:txBody>
      </p:sp>
      <p:sp>
        <p:nvSpPr>
          <p:cNvPr id="38" name="object 42"/>
          <p:cNvSpPr txBox="1"/>
          <p:nvPr/>
        </p:nvSpPr>
        <p:spPr>
          <a:xfrm>
            <a:off x="6757492" y="4687367"/>
            <a:ext cx="825102" cy="305054"/>
          </a:xfrm>
          <a:prstGeom prst="rect">
            <a:avLst/>
          </a:prstGeom>
        </p:spPr>
        <p:txBody>
          <a:bodyPr wrap="square" lIns="0" tIns="0" rIns="0" bIns="0" rtlCol="0">
            <a:noAutofit/>
          </a:bodyPr>
          <a:lstStyle/>
          <a:p>
            <a:pPr marL="12700">
              <a:lnSpc>
                <a:spcPts val="2350"/>
              </a:lnSpc>
              <a:spcBef>
                <a:spcPts val="117"/>
              </a:spcBef>
            </a:pPr>
            <a:r>
              <a:rPr sz="2200" b="1" spc="0" dirty="0" smtClean="0">
                <a:solidFill>
                  <a:srgbClr val="0000FF"/>
                </a:solidFill>
                <a:latin typeface="Times New Roman"/>
                <a:cs typeface="Times New Roman"/>
              </a:rPr>
              <a:t>TCSC</a:t>
            </a:r>
            <a:endParaRPr sz="2200">
              <a:latin typeface="Times New Roman"/>
              <a:cs typeface="Times New Roman"/>
            </a:endParaRPr>
          </a:p>
        </p:txBody>
      </p:sp>
      <p:sp>
        <p:nvSpPr>
          <p:cNvPr id="39" name="object 43"/>
          <p:cNvSpPr txBox="1"/>
          <p:nvPr/>
        </p:nvSpPr>
        <p:spPr>
          <a:xfrm>
            <a:off x="6414580" y="5191100"/>
            <a:ext cx="299576" cy="305054"/>
          </a:xfrm>
          <a:prstGeom prst="rect">
            <a:avLst/>
          </a:prstGeom>
        </p:spPr>
        <p:txBody>
          <a:bodyPr wrap="square" lIns="0" tIns="0" rIns="0" bIns="0" rtlCol="0">
            <a:noAutofit/>
          </a:bodyPr>
          <a:lstStyle/>
          <a:p>
            <a:pPr marL="12700">
              <a:lnSpc>
                <a:spcPts val="2350"/>
              </a:lnSpc>
              <a:spcBef>
                <a:spcPts val="117"/>
              </a:spcBef>
            </a:pPr>
            <a:r>
              <a:rPr sz="2200" spc="436" dirty="0" smtClean="0">
                <a:solidFill>
                  <a:srgbClr val="0000FF"/>
                </a:solidFill>
                <a:latin typeface="Arial"/>
                <a:cs typeface="Arial"/>
              </a:rPr>
              <a:t>&lt;</a:t>
            </a:r>
            <a:endParaRPr sz="2200">
              <a:latin typeface="Arial"/>
              <a:cs typeface="Arial"/>
            </a:endParaRPr>
          </a:p>
        </p:txBody>
      </p:sp>
      <p:sp>
        <p:nvSpPr>
          <p:cNvPr id="40" name="object 44"/>
          <p:cNvSpPr txBox="1"/>
          <p:nvPr/>
        </p:nvSpPr>
        <p:spPr>
          <a:xfrm>
            <a:off x="6757492" y="5192573"/>
            <a:ext cx="1491042" cy="305054"/>
          </a:xfrm>
          <a:prstGeom prst="rect">
            <a:avLst/>
          </a:prstGeom>
        </p:spPr>
        <p:txBody>
          <a:bodyPr wrap="square" lIns="0" tIns="0" rIns="0" bIns="0" rtlCol="0">
            <a:noAutofit/>
          </a:bodyPr>
          <a:lstStyle/>
          <a:p>
            <a:pPr marL="12700">
              <a:lnSpc>
                <a:spcPts val="2350"/>
              </a:lnSpc>
              <a:spcBef>
                <a:spcPts val="117"/>
              </a:spcBef>
            </a:pPr>
            <a:r>
              <a:rPr sz="2200" b="1" spc="-4" dirty="0" smtClean="0">
                <a:solidFill>
                  <a:srgbClr val="0000FF"/>
                </a:solidFill>
                <a:latin typeface="Times New Roman"/>
                <a:cs typeface="Times New Roman"/>
              </a:rPr>
              <a:t>STATCOM</a:t>
            </a:r>
            <a:endParaRPr sz="2200">
              <a:latin typeface="Times New Roman"/>
              <a:cs typeface="Times New Roman"/>
            </a:endParaRPr>
          </a:p>
        </p:txBody>
      </p:sp>
      <p:sp>
        <p:nvSpPr>
          <p:cNvPr id="41" name="object 45"/>
          <p:cNvSpPr txBox="1"/>
          <p:nvPr/>
        </p:nvSpPr>
        <p:spPr>
          <a:xfrm>
            <a:off x="1795336" y="6022382"/>
            <a:ext cx="4001566" cy="381254"/>
          </a:xfrm>
          <a:prstGeom prst="rect">
            <a:avLst/>
          </a:prstGeom>
        </p:spPr>
        <p:txBody>
          <a:bodyPr wrap="square" lIns="0" tIns="0" rIns="0" bIns="0" rtlCol="0">
            <a:noAutofit/>
          </a:bodyPr>
          <a:lstStyle/>
          <a:p>
            <a:pPr marL="12700">
              <a:lnSpc>
                <a:spcPts val="2900"/>
              </a:lnSpc>
              <a:spcBef>
                <a:spcPts val="145"/>
              </a:spcBef>
            </a:pPr>
            <a:r>
              <a:rPr sz="4200" spc="-4" baseline="-3228" dirty="0" smtClean="0">
                <a:solidFill>
                  <a:srgbClr val="FF0000"/>
                </a:solidFill>
                <a:latin typeface=""/>
                <a:cs typeface=""/>
              </a:rPr>
              <a:t>电力系统安全与稳定问题</a:t>
            </a:r>
            <a:endParaRPr sz="2800">
              <a:latin typeface="黑体"/>
              <a:cs typeface="黑体"/>
            </a:endParaRPr>
          </a:p>
        </p:txBody>
      </p:sp>
      <p:sp>
        <p:nvSpPr>
          <p:cNvPr id="42" name="object 46"/>
          <p:cNvSpPr txBox="1"/>
          <p:nvPr/>
        </p:nvSpPr>
        <p:spPr>
          <a:xfrm>
            <a:off x="7036372" y="6101308"/>
            <a:ext cx="998220" cy="330200"/>
          </a:xfrm>
          <a:prstGeom prst="rect">
            <a:avLst/>
          </a:prstGeom>
        </p:spPr>
        <p:txBody>
          <a:bodyPr wrap="square" lIns="0" tIns="0" rIns="0" bIns="0" rtlCol="0">
            <a:noAutofit/>
          </a:bodyPr>
          <a:lstStyle/>
          <a:p>
            <a:pPr marL="12700">
              <a:lnSpc>
                <a:spcPts val="2500"/>
              </a:lnSpc>
              <a:spcBef>
                <a:spcPts val="125"/>
              </a:spcBef>
            </a:pPr>
            <a:r>
              <a:rPr sz="3600" spc="0" baseline="-2825" dirty="0" smtClean="0">
                <a:solidFill>
                  <a:srgbClr val="FF00FF"/>
                </a:solidFill>
                <a:latin typeface=""/>
                <a:cs typeface=""/>
              </a:rPr>
              <a:t>成本高</a:t>
            </a:r>
            <a:endParaRPr sz="2400">
              <a:latin typeface="黑体"/>
              <a:cs typeface="黑体"/>
            </a:endParaRPr>
          </a:p>
        </p:txBody>
      </p:sp>
      <p:sp>
        <p:nvSpPr>
          <p:cNvPr id="43" name="object 47"/>
          <p:cNvSpPr txBox="1"/>
          <p:nvPr/>
        </p:nvSpPr>
        <p:spPr>
          <a:xfrm>
            <a:off x="6503486" y="5155221"/>
            <a:ext cx="2160270" cy="432053"/>
          </a:xfrm>
          <a:prstGeom prst="rect">
            <a:avLst/>
          </a:prstGeom>
        </p:spPr>
        <p:txBody>
          <a:bodyPr wrap="square" lIns="0" tIns="0" rIns="0" bIns="0" rtlCol="0">
            <a:noAutofit/>
          </a:bodyPr>
          <a:lstStyle/>
          <a:p>
            <a:pPr marL="25400">
              <a:lnSpc>
                <a:spcPts val="1000"/>
              </a:lnSpc>
            </a:pPr>
            <a:endParaRPr sz="1000"/>
          </a:p>
        </p:txBody>
      </p:sp>
      <p:sp>
        <p:nvSpPr>
          <p:cNvPr id="44" name="object 48"/>
          <p:cNvSpPr txBox="1"/>
          <p:nvPr/>
        </p:nvSpPr>
        <p:spPr>
          <a:xfrm>
            <a:off x="6503486" y="4650015"/>
            <a:ext cx="2160270" cy="432053"/>
          </a:xfrm>
          <a:prstGeom prst="rect">
            <a:avLst/>
          </a:prstGeom>
        </p:spPr>
        <p:txBody>
          <a:bodyPr wrap="square" lIns="0" tIns="0" rIns="0" bIns="0" rtlCol="0">
            <a:noAutofit/>
          </a:bodyPr>
          <a:lstStyle/>
          <a:p>
            <a:pPr marL="25400">
              <a:lnSpc>
                <a:spcPts val="1000"/>
              </a:lnSpc>
            </a:pPr>
            <a:endParaRPr sz="1000"/>
          </a:p>
        </p:txBody>
      </p:sp>
      <p:sp>
        <p:nvSpPr>
          <p:cNvPr id="45" name="object 49"/>
          <p:cNvSpPr txBox="1"/>
          <p:nvPr/>
        </p:nvSpPr>
        <p:spPr>
          <a:xfrm>
            <a:off x="6503486" y="4073944"/>
            <a:ext cx="2160270" cy="433577"/>
          </a:xfrm>
          <a:prstGeom prst="rect">
            <a:avLst/>
          </a:prstGeom>
        </p:spPr>
        <p:txBody>
          <a:bodyPr wrap="square" lIns="0" tIns="0" rIns="0" bIns="0" rtlCol="0">
            <a:noAutofit/>
          </a:bodyPr>
          <a:lstStyle/>
          <a:p>
            <a:pPr marL="25400">
              <a:lnSpc>
                <a:spcPts val="1000"/>
              </a:lnSpc>
            </a:pPr>
            <a:endParaRPr sz="1000"/>
          </a:p>
        </p:txBody>
      </p:sp>
      <p:sp>
        <p:nvSpPr>
          <p:cNvPr id="46" name="object 50"/>
          <p:cNvSpPr txBox="1"/>
          <p:nvPr/>
        </p:nvSpPr>
        <p:spPr>
          <a:xfrm>
            <a:off x="6503486" y="3499395"/>
            <a:ext cx="2160270" cy="432053"/>
          </a:xfrm>
          <a:prstGeom prst="rect">
            <a:avLst/>
          </a:prstGeom>
        </p:spPr>
        <p:txBody>
          <a:bodyPr wrap="square" lIns="0" tIns="0" rIns="0" bIns="0" rtlCol="0">
            <a:noAutofit/>
          </a:bodyPr>
          <a:lstStyle/>
          <a:p>
            <a:pPr marL="25400">
              <a:lnSpc>
                <a:spcPts val="1000"/>
              </a:lnSpc>
            </a:pPr>
            <a:endParaRPr sz="1000"/>
          </a:p>
        </p:txBody>
      </p:sp>
      <p:sp>
        <p:nvSpPr>
          <p:cNvPr id="47" name="object 51"/>
          <p:cNvSpPr txBox="1"/>
          <p:nvPr/>
        </p:nvSpPr>
        <p:spPr>
          <a:xfrm>
            <a:off x="6503486" y="2923324"/>
            <a:ext cx="2160270" cy="431292"/>
          </a:xfrm>
          <a:prstGeom prst="rect">
            <a:avLst/>
          </a:prstGeom>
        </p:spPr>
        <p:txBody>
          <a:bodyPr wrap="square" lIns="0" tIns="0" rIns="0" bIns="0" rtlCol="0">
            <a:noAutofit/>
          </a:bodyPr>
          <a:lstStyle/>
          <a:p>
            <a:pPr marL="25400">
              <a:lnSpc>
                <a:spcPts val="1000"/>
              </a:lnSpc>
            </a:pPr>
            <a:endParaRPr sz="1000"/>
          </a:p>
        </p:txBody>
      </p:sp>
      <p:sp>
        <p:nvSpPr>
          <p:cNvPr id="48" name="object 54"/>
          <p:cNvSpPr txBox="1"/>
          <p:nvPr/>
        </p:nvSpPr>
        <p:spPr>
          <a:xfrm>
            <a:off x="448634" y="6486943"/>
            <a:ext cx="7924787" cy="15240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11989440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995738" y="1125538"/>
            <a:ext cx="5148262" cy="1008062"/>
            <a:chOff x="2426" y="709"/>
            <a:chExt cx="3243" cy="635"/>
          </a:xfrm>
        </p:grpSpPr>
        <p:pic>
          <p:nvPicPr>
            <p:cNvPr id="3" name="Picture 7"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三、励磁系统新技术</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5"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3</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、全控器件励磁系统</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
        <p:nvSpPr>
          <p:cNvPr id="51" name="object 8"/>
          <p:cNvSpPr/>
          <p:nvPr/>
        </p:nvSpPr>
        <p:spPr>
          <a:xfrm>
            <a:off x="1980037" y="3861010"/>
            <a:ext cx="2520696" cy="2376678"/>
          </a:xfrm>
          <a:prstGeom prst="rect">
            <a:avLst/>
          </a:prstGeom>
          <a:blipFill>
            <a:blip r:embed="rId3" cstate="print"/>
            <a:stretch>
              <a:fillRect/>
            </a:stretch>
          </a:blipFill>
        </p:spPr>
        <p:txBody>
          <a:bodyPr wrap="square" lIns="0" tIns="0" rIns="0" bIns="0" rtlCol="0">
            <a:noAutofit/>
          </a:bodyPr>
          <a:lstStyle/>
          <a:p>
            <a:endParaRPr/>
          </a:p>
        </p:txBody>
      </p:sp>
      <p:sp>
        <p:nvSpPr>
          <p:cNvPr id="52" name="object 9"/>
          <p:cNvSpPr/>
          <p:nvPr/>
        </p:nvSpPr>
        <p:spPr>
          <a:xfrm>
            <a:off x="2081383" y="5241754"/>
            <a:ext cx="1755648" cy="865632"/>
          </a:xfrm>
          <a:custGeom>
            <a:avLst/>
            <a:gdLst/>
            <a:ahLst/>
            <a:cxnLst/>
            <a:rect l="l" t="t" r="r" b="b"/>
            <a:pathLst>
              <a:path w="1755648" h="865632">
                <a:moveTo>
                  <a:pt x="0" y="0"/>
                </a:moveTo>
                <a:lnTo>
                  <a:pt x="0" y="865632"/>
                </a:lnTo>
                <a:lnTo>
                  <a:pt x="1755648" y="865632"/>
                </a:lnTo>
                <a:lnTo>
                  <a:pt x="1755647" y="0"/>
                </a:lnTo>
                <a:lnTo>
                  <a:pt x="0" y="0"/>
                </a:lnTo>
                <a:close/>
              </a:path>
            </a:pathLst>
          </a:custGeom>
          <a:ln w="38100">
            <a:solidFill>
              <a:srgbClr val="000000"/>
            </a:solidFill>
          </a:ln>
        </p:spPr>
        <p:txBody>
          <a:bodyPr wrap="square" lIns="0" tIns="0" rIns="0" bIns="0" rtlCol="0">
            <a:noAutofit/>
          </a:bodyPr>
          <a:lstStyle/>
          <a:p>
            <a:endParaRPr/>
          </a:p>
        </p:txBody>
      </p:sp>
      <p:sp>
        <p:nvSpPr>
          <p:cNvPr id="53" name="object 10"/>
          <p:cNvSpPr/>
          <p:nvPr/>
        </p:nvSpPr>
        <p:spPr>
          <a:xfrm>
            <a:off x="2223877" y="4078180"/>
            <a:ext cx="1440179" cy="865632"/>
          </a:xfrm>
          <a:custGeom>
            <a:avLst/>
            <a:gdLst/>
            <a:ahLst/>
            <a:cxnLst/>
            <a:rect l="l" t="t" r="r" b="b"/>
            <a:pathLst>
              <a:path w="1440179" h="865632">
                <a:moveTo>
                  <a:pt x="0" y="0"/>
                </a:moveTo>
                <a:lnTo>
                  <a:pt x="0" y="865632"/>
                </a:lnTo>
                <a:lnTo>
                  <a:pt x="1440179" y="865632"/>
                </a:lnTo>
                <a:lnTo>
                  <a:pt x="1440179" y="0"/>
                </a:lnTo>
                <a:lnTo>
                  <a:pt x="0" y="0"/>
                </a:lnTo>
                <a:close/>
              </a:path>
            </a:pathLst>
          </a:custGeom>
          <a:ln w="38100">
            <a:solidFill>
              <a:srgbClr val="000000"/>
            </a:solidFill>
          </a:ln>
        </p:spPr>
        <p:txBody>
          <a:bodyPr wrap="square" lIns="0" tIns="0" rIns="0" bIns="0" rtlCol="0">
            <a:noAutofit/>
          </a:bodyPr>
          <a:lstStyle/>
          <a:p>
            <a:endParaRPr/>
          </a:p>
        </p:txBody>
      </p:sp>
      <p:sp>
        <p:nvSpPr>
          <p:cNvPr id="54" name="object 11"/>
          <p:cNvSpPr/>
          <p:nvPr/>
        </p:nvSpPr>
        <p:spPr>
          <a:xfrm>
            <a:off x="4540749" y="4148284"/>
            <a:ext cx="438788" cy="175782"/>
          </a:xfrm>
          <a:custGeom>
            <a:avLst/>
            <a:gdLst/>
            <a:ahLst/>
            <a:cxnLst/>
            <a:rect l="l" t="t" r="r" b="b"/>
            <a:pathLst>
              <a:path w="438788" h="175782">
                <a:moveTo>
                  <a:pt x="219825" y="0"/>
                </a:moveTo>
                <a:lnTo>
                  <a:pt x="181578" y="1324"/>
                </a:lnTo>
                <a:lnTo>
                  <a:pt x="128454" y="7928"/>
                </a:lnTo>
                <a:lnTo>
                  <a:pt x="82074" y="19399"/>
                </a:lnTo>
                <a:lnTo>
                  <a:pt x="44294" y="34980"/>
                </a:lnTo>
                <a:lnTo>
                  <a:pt x="10503" y="60840"/>
                </a:lnTo>
                <a:lnTo>
                  <a:pt x="0" y="83069"/>
                </a:lnTo>
                <a:lnTo>
                  <a:pt x="759" y="91437"/>
                </a:lnTo>
                <a:lnTo>
                  <a:pt x="27201" y="128992"/>
                </a:lnTo>
                <a:lnTo>
                  <a:pt x="71493" y="152502"/>
                </a:lnTo>
                <a:lnTo>
                  <a:pt x="115384" y="165348"/>
                </a:lnTo>
                <a:lnTo>
                  <a:pt x="166406" y="173394"/>
                </a:lnTo>
                <a:lnTo>
                  <a:pt x="203486" y="175782"/>
                </a:lnTo>
                <a:lnTo>
                  <a:pt x="223997" y="175518"/>
                </a:lnTo>
                <a:lnTo>
                  <a:pt x="263040" y="173259"/>
                </a:lnTo>
                <a:lnTo>
                  <a:pt x="315971" y="165908"/>
                </a:lnTo>
                <a:lnTo>
                  <a:pt x="361049" y="154385"/>
                </a:lnTo>
                <a:lnTo>
                  <a:pt x="397043" y="139345"/>
                </a:lnTo>
                <a:lnTo>
                  <a:pt x="428777" y="114956"/>
                </a:lnTo>
                <a:lnTo>
                  <a:pt x="438788" y="94262"/>
                </a:lnTo>
                <a:lnTo>
                  <a:pt x="438043" y="85694"/>
                </a:lnTo>
                <a:lnTo>
                  <a:pt x="411659" y="47428"/>
                </a:lnTo>
                <a:lnTo>
                  <a:pt x="367446" y="23635"/>
                </a:lnTo>
                <a:lnTo>
                  <a:pt x="323669" y="10694"/>
                </a:lnTo>
                <a:lnTo>
                  <a:pt x="272833" y="2620"/>
                </a:lnTo>
                <a:lnTo>
                  <a:pt x="219825" y="0"/>
                </a:lnTo>
                <a:close/>
              </a:path>
            </a:pathLst>
          </a:custGeom>
          <a:ln w="38099">
            <a:solidFill>
              <a:srgbClr val="000000"/>
            </a:solidFill>
          </a:ln>
        </p:spPr>
        <p:txBody>
          <a:bodyPr wrap="square" lIns="0" tIns="0" rIns="0" bIns="0" rtlCol="0">
            <a:noAutofit/>
          </a:bodyPr>
          <a:lstStyle/>
          <a:p>
            <a:endParaRPr/>
          </a:p>
        </p:txBody>
      </p:sp>
      <p:sp>
        <p:nvSpPr>
          <p:cNvPr id="55" name="object 12"/>
          <p:cNvSpPr/>
          <p:nvPr/>
        </p:nvSpPr>
        <p:spPr>
          <a:xfrm>
            <a:off x="4540774" y="4324306"/>
            <a:ext cx="438684" cy="177288"/>
          </a:xfrm>
          <a:custGeom>
            <a:avLst/>
            <a:gdLst/>
            <a:ahLst/>
            <a:cxnLst/>
            <a:rect l="l" t="t" r="r" b="b"/>
            <a:pathLst>
              <a:path w="438684" h="177288">
                <a:moveTo>
                  <a:pt x="438684" y="95569"/>
                </a:moveTo>
                <a:lnTo>
                  <a:pt x="419765" y="55004"/>
                </a:lnTo>
                <a:lnTo>
                  <a:pt x="380385" y="29236"/>
                </a:lnTo>
                <a:lnTo>
                  <a:pt x="339551" y="14680"/>
                </a:lnTo>
                <a:lnTo>
                  <a:pt x="291061" y="4835"/>
                </a:lnTo>
                <a:lnTo>
                  <a:pt x="236742" y="260"/>
                </a:lnTo>
                <a:lnTo>
                  <a:pt x="219800" y="0"/>
                </a:lnTo>
                <a:lnTo>
                  <a:pt x="200462" y="335"/>
                </a:lnTo>
                <a:lnTo>
                  <a:pt x="145563" y="5144"/>
                </a:lnTo>
                <a:lnTo>
                  <a:pt x="96772" y="15087"/>
                </a:lnTo>
                <a:lnTo>
                  <a:pt x="55938" y="29428"/>
                </a:lnTo>
                <a:lnTo>
                  <a:pt x="17063" y="54120"/>
                </a:lnTo>
                <a:lnTo>
                  <a:pt x="0" y="83581"/>
                </a:lnTo>
                <a:lnTo>
                  <a:pt x="753" y="92087"/>
                </a:lnTo>
                <a:lnTo>
                  <a:pt x="27093" y="130125"/>
                </a:lnTo>
                <a:lnTo>
                  <a:pt x="71240" y="153833"/>
                </a:lnTo>
                <a:lnTo>
                  <a:pt x="115000" y="166761"/>
                </a:lnTo>
                <a:lnTo>
                  <a:pt x="165880" y="174864"/>
                </a:lnTo>
                <a:lnTo>
                  <a:pt x="202864" y="177288"/>
                </a:lnTo>
                <a:lnTo>
                  <a:pt x="223394" y="177028"/>
                </a:lnTo>
                <a:lnTo>
                  <a:pt x="262463" y="174786"/>
                </a:lnTo>
                <a:lnTo>
                  <a:pt x="315419" y="167467"/>
                </a:lnTo>
                <a:lnTo>
                  <a:pt x="360523" y="155967"/>
                </a:lnTo>
                <a:lnTo>
                  <a:pt x="396571" y="140919"/>
                </a:lnTo>
                <a:lnTo>
                  <a:pt x="428461" y="116431"/>
                </a:lnTo>
                <a:lnTo>
                  <a:pt x="438684" y="95569"/>
                </a:lnTo>
                <a:close/>
              </a:path>
            </a:pathLst>
          </a:custGeom>
          <a:solidFill>
            <a:srgbClr val="FFFFFF"/>
          </a:solidFill>
        </p:spPr>
        <p:txBody>
          <a:bodyPr wrap="square" lIns="0" tIns="0" rIns="0" bIns="0" rtlCol="0">
            <a:noAutofit/>
          </a:bodyPr>
          <a:lstStyle/>
          <a:p>
            <a:endParaRPr/>
          </a:p>
        </p:txBody>
      </p:sp>
      <p:sp>
        <p:nvSpPr>
          <p:cNvPr id="56" name="object 13"/>
          <p:cNvSpPr/>
          <p:nvPr/>
        </p:nvSpPr>
        <p:spPr>
          <a:xfrm>
            <a:off x="4540774" y="4324306"/>
            <a:ext cx="438684" cy="177288"/>
          </a:xfrm>
          <a:custGeom>
            <a:avLst/>
            <a:gdLst/>
            <a:ahLst/>
            <a:cxnLst/>
            <a:rect l="l" t="t" r="r" b="b"/>
            <a:pathLst>
              <a:path w="438684" h="177288">
                <a:moveTo>
                  <a:pt x="219800" y="0"/>
                </a:moveTo>
                <a:lnTo>
                  <a:pt x="181598" y="1322"/>
                </a:lnTo>
                <a:lnTo>
                  <a:pt x="128529" y="7924"/>
                </a:lnTo>
                <a:lnTo>
                  <a:pt x="82185" y="19415"/>
                </a:lnTo>
                <a:lnTo>
                  <a:pt x="44414" y="35058"/>
                </a:lnTo>
                <a:lnTo>
                  <a:pt x="10581" y="61106"/>
                </a:lnTo>
                <a:lnTo>
                  <a:pt x="0" y="83581"/>
                </a:lnTo>
                <a:lnTo>
                  <a:pt x="753" y="92087"/>
                </a:lnTo>
                <a:lnTo>
                  <a:pt x="27093" y="130125"/>
                </a:lnTo>
                <a:lnTo>
                  <a:pt x="71240" y="153833"/>
                </a:lnTo>
                <a:lnTo>
                  <a:pt x="115000" y="166761"/>
                </a:lnTo>
                <a:lnTo>
                  <a:pt x="165880" y="174864"/>
                </a:lnTo>
                <a:lnTo>
                  <a:pt x="202864" y="177288"/>
                </a:lnTo>
                <a:lnTo>
                  <a:pt x="223394" y="177028"/>
                </a:lnTo>
                <a:lnTo>
                  <a:pt x="262463" y="174786"/>
                </a:lnTo>
                <a:lnTo>
                  <a:pt x="315419" y="167467"/>
                </a:lnTo>
                <a:lnTo>
                  <a:pt x="360523" y="155967"/>
                </a:lnTo>
                <a:lnTo>
                  <a:pt x="396571" y="140919"/>
                </a:lnTo>
                <a:lnTo>
                  <a:pt x="428461" y="116431"/>
                </a:lnTo>
                <a:lnTo>
                  <a:pt x="438684" y="95569"/>
                </a:lnTo>
                <a:lnTo>
                  <a:pt x="437955" y="86824"/>
                </a:lnTo>
                <a:lnTo>
                  <a:pt x="411737" y="47943"/>
                </a:lnTo>
                <a:lnTo>
                  <a:pt x="367737" y="23895"/>
                </a:lnTo>
                <a:lnTo>
                  <a:pt x="324148" y="10847"/>
                </a:lnTo>
                <a:lnTo>
                  <a:pt x="273512" y="2696"/>
                </a:lnTo>
                <a:lnTo>
                  <a:pt x="219800" y="0"/>
                </a:lnTo>
                <a:close/>
              </a:path>
            </a:pathLst>
          </a:custGeom>
          <a:ln w="38100">
            <a:solidFill>
              <a:srgbClr val="000000"/>
            </a:solidFill>
          </a:ln>
        </p:spPr>
        <p:txBody>
          <a:bodyPr wrap="square" lIns="0" tIns="0" rIns="0" bIns="0" rtlCol="0">
            <a:noAutofit/>
          </a:bodyPr>
          <a:lstStyle/>
          <a:p>
            <a:endParaRPr/>
          </a:p>
        </p:txBody>
      </p:sp>
      <p:sp>
        <p:nvSpPr>
          <p:cNvPr id="57" name="object 14"/>
          <p:cNvSpPr/>
          <p:nvPr/>
        </p:nvSpPr>
        <p:spPr>
          <a:xfrm>
            <a:off x="4540749" y="4501852"/>
            <a:ext cx="438725" cy="176532"/>
          </a:xfrm>
          <a:custGeom>
            <a:avLst/>
            <a:gdLst/>
            <a:ahLst/>
            <a:cxnLst/>
            <a:rect l="l" t="t" r="r" b="b"/>
            <a:pathLst>
              <a:path w="438725" h="176532">
                <a:moveTo>
                  <a:pt x="438725" y="94718"/>
                </a:moveTo>
                <a:lnTo>
                  <a:pt x="419742" y="54613"/>
                </a:lnTo>
                <a:lnTo>
                  <a:pt x="380252" y="29041"/>
                </a:lnTo>
                <a:lnTo>
                  <a:pt x="339312" y="14567"/>
                </a:lnTo>
                <a:lnTo>
                  <a:pt x="290706" y="4774"/>
                </a:lnTo>
                <a:lnTo>
                  <a:pt x="236268" y="245"/>
                </a:lnTo>
                <a:lnTo>
                  <a:pt x="219825" y="0"/>
                </a:lnTo>
                <a:lnTo>
                  <a:pt x="200464" y="335"/>
                </a:lnTo>
                <a:lnTo>
                  <a:pt x="145504" y="5148"/>
                </a:lnTo>
                <a:lnTo>
                  <a:pt x="96670" y="15081"/>
                </a:lnTo>
                <a:lnTo>
                  <a:pt x="55818" y="29376"/>
                </a:lnTo>
                <a:lnTo>
                  <a:pt x="16968" y="53915"/>
                </a:lnTo>
                <a:lnTo>
                  <a:pt x="0" y="83069"/>
                </a:lnTo>
                <a:lnTo>
                  <a:pt x="757" y="91541"/>
                </a:lnTo>
                <a:lnTo>
                  <a:pt x="27136" y="129462"/>
                </a:lnTo>
                <a:lnTo>
                  <a:pt x="71329" y="153122"/>
                </a:lnTo>
                <a:lnTo>
                  <a:pt x="115128" y="166030"/>
                </a:lnTo>
                <a:lnTo>
                  <a:pt x="166050" y="174117"/>
                </a:lnTo>
                <a:lnTo>
                  <a:pt x="203061" y="176532"/>
                </a:lnTo>
                <a:lnTo>
                  <a:pt x="223580" y="176270"/>
                </a:lnTo>
                <a:lnTo>
                  <a:pt x="262630" y="174024"/>
                </a:lnTo>
                <a:lnTo>
                  <a:pt x="315566" y="166695"/>
                </a:lnTo>
                <a:lnTo>
                  <a:pt x="360656" y="155180"/>
                </a:lnTo>
                <a:lnTo>
                  <a:pt x="396687" y="140114"/>
                </a:lnTo>
                <a:lnTo>
                  <a:pt x="428544" y="115600"/>
                </a:lnTo>
                <a:lnTo>
                  <a:pt x="438725" y="94718"/>
                </a:lnTo>
                <a:close/>
              </a:path>
            </a:pathLst>
          </a:custGeom>
          <a:solidFill>
            <a:srgbClr val="FFFFFF"/>
          </a:solidFill>
        </p:spPr>
        <p:txBody>
          <a:bodyPr wrap="square" lIns="0" tIns="0" rIns="0" bIns="0" rtlCol="0">
            <a:noAutofit/>
          </a:bodyPr>
          <a:lstStyle/>
          <a:p>
            <a:endParaRPr/>
          </a:p>
        </p:txBody>
      </p:sp>
      <p:sp>
        <p:nvSpPr>
          <p:cNvPr id="58" name="object 15"/>
          <p:cNvSpPr/>
          <p:nvPr/>
        </p:nvSpPr>
        <p:spPr>
          <a:xfrm>
            <a:off x="4540749" y="4501852"/>
            <a:ext cx="438725" cy="176532"/>
          </a:xfrm>
          <a:custGeom>
            <a:avLst/>
            <a:gdLst/>
            <a:ahLst/>
            <a:cxnLst/>
            <a:rect l="l" t="t" r="r" b="b"/>
            <a:pathLst>
              <a:path w="438725" h="176532">
                <a:moveTo>
                  <a:pt x="219825" y="0"/>
                </a:moveTo>
                <a:lnTo>
                  <a:pt x="181578" y="1324"/>
                </a:lnTo>
                <a:lnTo>
                  <a:pt x="128454" y="7928"/>
                </a:lnTo>
                <a:lnTo>
                  <a:pt x="82074" y="19399"/>
                </a:lnTo>
                <a:lnTo>
                  <a:pt x="44294" y="34980"/>
                </a:lnTo>
                <a:lnTo>
                  <a:pt x="10503" y="60840"/>
                </a:lnTo>
                <a:lnTo>
                  <a:pt x="0" y="83069"/>
                </a:lnTo>
                <a:lnTo>
                  <a:pt x="757" y="91541"/>
                </a:lnTo>
                <a:lnTo>
                  <a:pt x="27136" y="129462"/>
                </a:lnTo>
                <a:lnTo>
                  <a:pt x="71329" y="153122"/>
                </a:lnTo>
                <a:lnTo>
                  <a:pt x="115128" y="166030"/>
                </a:lnTo>
                <a:lnTo>
                  <a:pt x="166050" y="174117"/>
                </a:lnTo>
                <a:lnTo>
                  <a:pt x="203061" y="176532"/>
                </a:lnTo>
                <a:lnTo>
                  <a:pt x="223580" y="176270"/>
                </a:lnTo>
                <a:lnTo>
                  <a:pt x="262630" y="174024"/>
                </a:lnTo>
                <a:lnTo>
                  <a:pt x="315566" y="166695"/>
                </a:lnTo>
                <a:lnTo>
                  <a:pt x="360656" y="155180"/>
                </a:lnTo>
                <a:lnTo>
                  <a:pt x="396687" y="140114"/>
                </a:lnTo>
                <a:lnTo>
                  <a:pt x="428544" y="115600"/>
                </a:lnTo>
                <a:lnTo>
                  <a:pt x="438725" y="94718"/>
                </a:lnTo>
                <a:lnTo>
                  <a:pt x="437991" y="86089"/>
                </a:lnTo>
                <a:lnTo>
                  <a:pt x="411691" y="47613"/>
                </a:lnTo>
                <a:lnTo>
                  <a:pt x="367570" y="23732"/>
                </a:lnTo>
                <a:lnTo>
                  <a:pt x="323871" y="10753"/>
                </a:lnTo>
                <a:lnTo>
                  <a:pt x="273117" y="2650"/>
                </a:lnTo>
                <a:lnTo>
                  <a:pt x="219825" y="0"/>
                </a:lnTo>
                <a:close/>
              </a:path>
            </a:pathLst>
          </a:custGeom>
          <a:ln w="38099">
            <a:solidFill>
              <a:srgbClr val="000000"/>
            </a:solidFill>
          </a:ln>
        </p:spPr>
        <p:txBody>
          <a:bodyPr wrap="square" lIns="0" tIns="0" rIns="0" bIns="0" rtlCol="0">
            <a:noAutofit/>
          </a:bodyPr>
          <a:lstStyle/>
          <a:p>
            <a:endParaRPr/>
          </a:p>
        </p:txBody>
      </p:sp>
      <p:sp>
        <p:nvSpPr>
          <p:cNvPr id="59" name="object 16"/>
          <p:cNvSpPr/>
          <p:nvPr/>
        </p:nvSpPr>
        <p:spPr>
          <a:xfrm>
            <a:off x="4540725" y="4678636"/>
            <a:ext cx="438761" cy="175773"/>
          </a:xfrm>
          <a:custGeom>
            <a:avLst/>
            <a:gdLst/>
            <a:ahLst/>
            <a:cxnLst/>
            <a:rect l="l" t="t" r="r" b="b"/>
            <a:pathLst>
              <a:path w="438761" h="175773">
                <a:moveTo>
                  <a:pt x="438761" y="93891"/>
                </a:moveTo>
                <a:lnTo>
                  <a:pt x="419718" y="53908"/>
                </a:lnTo>
                <a:lnTo>
                  <a:pt x="380124" y="28555"/>
                </a:lnTo>
                <a:lnTo>
                  <a:pt x="339083" y="14267"/>
                </a:lnTo>
                <a:lnTo>
                  <a:pt x="290365" y="4640"/>
                </a:lnTo>
                <a:lnTo>
                  <a:pt x="235813" y="226"/>
                </a:lnTo>
                <a:lnTo>
                  <a:pt x="219849" y="0"/>
                </a:lnTo>
                <a:lnTo>
                  <a:pt x="200466" y="330"/>
                </a:lnTo>
                <a:lnTo>
                  <a:pt x="145445" y="5070"/>
                </a:lnTo>
                <a:lnTo>
                  <a:pt x="96569" y="14874"/>
                </a:lnTo>
                <a:lnTo>
                  <a:pt x="55698" y="29019"/>
                </a:lnTo>
                <a:lnTo>
                  <a:pt x="16873" y="53385"/>
                </a:lnTo>
                <a:lnTo>
                  <a:pt x="0" y="82475"/>
                </a:lnTo>
                <a:lnTo>
                  <a:pt x="761" y="90925"/>
                </a:lnTo>
                <a:lnTo>
                  <a:pt x="27172" y="128768"/>
                </a:lnTo>
                <a:lnTo>
                  <a:pt x="71399" y="152396"/>
                </a:lnTo>
                <a:lnTo>
                  <a:pt x="115227" y="165290"/>
                </a:lnTo>
                <a:lnTo>
                  <a:pt x="166179" y="173367"/>
                </a:lnTo>
                <a:lnTo>
                  <a:pt x="203211" y="175773"/>
                </a:lnTo>
                <a:lnTo>
                  <a:pt x="223721" y="175511"/>
                </a:lnTo>
                <a:lnTo>
                  <a:pt x="262758" y="173262"/>
                </a:lnTo>
                <a:lnTo>
                  <a:pt x="315679" y="165925"/>
                </a:lnTo>
                <a:lnTo>
                  <a:pt x="360758" y="154400"/>
                </a:lnTo>
                <a:lnTo>
                  <a:pt x="396778" y="139321"/>
                </a:lnTo>
                <a:lnTo>
                  <a:pt x="428610" y="114788"/>
                </a:lnTo>
                <a:lnTo>
                  <a:pt x="438761" y="93891"/>
                </a:lnTo>
                <a:close/>
              </a:path>
            </a:pathLst>
          </a:custGeom>
          <a:solidFill>
            <a:srgbClr val="FFFFFF"/>
          </a:solidFill>
        </p:spPr>
        <p:txBody>
          <a:bodyPr wrap="square" lIns="0" tIns="0" rIns="0" bIns="0" rtlCol="0">
            <a:noAutofit/>
          </a:bodyPr>
          <a:lstStyle/>
          <a:p>
            <a:endParaRPr/>
          </a:p>
        </p:txBody>
      </p:sp>
      <p:sp>
        <p:nvSpPr>
          <p:cNvPr id="60" name="object 17"/>
          <p:cNvSpPr/>
          <p:nvPr/>
        </p:nvSpPr>
        <p:spPr>
          <a:xfrm>
            <a:off x="4540725" y="4678636"/>
            <a:ext cx="438761" cy="175773"/>
          </a:xfrm>
          <a:custGeom>
            <a:avLst/>
            <a:gdLst/>
            <a:ahLst/>
            <a:cxnLst/>
            <a:rect l="l" t="t" r="r" b="b"/>
            <a:pathLst>
              <a:path w="438761" h="175773">
                <a:moveTo>
                  <a:pt x="219849" y="0"/>
                </a:moveTo>
                <a:lnTo>
                  <a:pt x="181558" y="1303"/>
                </a:lnTo>
                <a:lnTo>
                  <a:pt x="128378" y="7811"/>
                </a:lnTo>
                <a:lnTo>
                  <a:pt x="81964" y="19142"/>
                </a:lnTo>
                <a:lnTo>
                  <a:pt x="44175" y="34574"/>
                </a:lnTo>
                <a:lnTo>
                  <a:pt x="10424" y="60281"/>
                </a:lnTo>
                <a:lnTo>
                  <a:pt x="0" y="82475"/>
                </a:lnTo>
                <a:lnTo>
                  <a:pt x="761" y="90925"/>
                </a:lnTo>
                <a:lnTo>
                  <a:pt x="27172" y="128768"/>
                </a:lnTo>
                <a:lnTo>
                  <a:pt x="71399" y="152396"/>
                </a:lnTo>
                <a:lnTo>
                  <a:pt x="115227" y="165290"/>
                </a:lnTo>
                <a:lnTo>
                  <a:pt x="166179" y="173367"/>
                </a:lnTo>
                <a:lnTo>
                  <a:pt x="203211" y="175773"/>
                </a:lnTo>
                <a:lnTo>
                  <a:pt x="223721" y="175511"/>
                </a:lnTo>
                <a:lnTo>
                  <a:pt x="262758" y="173262"/>
                </a:lnTo>
                <a:lnTo>
                  <a:pt x="315679" y="165925"/>
                </a:lnTo>
                <a:lnTo>
                  <a:pt x="360758" y="154400"/>
                </a:lnTo>
                <a:lnTo>
                  <a:pt x="396778" y="139321"/>
                </a:lnTo>
                <a:lnTo>
                  <a:pt x="428610" y="114788"/>
                </a:lnTo>
                <a:lnTo>
                  <a:pt x="438761" y="93891"/>
                </a:lnTo>
                <a:lnTo>
                  <a:pt x="438023" y="85266"/>
                </a:lnTo>
                <a:lnTo>
                  <a:pt x="411645" y="46956"/>
                </a:lnTo>
                <a:lnTo>
                  <a:pt x="367410" y="23308"/>
                </a:lnTo>
                <a:lnTo>
                  <a:pt x="323606" y="10513"/>
                </a:lnTo>
                <a:lnTo>
                  <a:pt x="272739" y="2563"/>
                </a:lnTo>
                <a:lnTo>
                  <a:pt x="219849" y="0"/>
                </a:lnTo>
                <a:close/>
              </a:path>
            </a:pathLst>
          </a:custGeom>
          <a:ln w="38100">
            <a:solidFill>
              <a:srgbClr val="000000"/>
            </a:solidFill>
          </a:ln>
        </p:spPr>
        <p:txBody>
          <a:bodyPr wrap="square" lIns="0" tIns="0" rIns="0" bIns="0" rtlCol="0">
            <a:noAutofit/>
          </a:bodyPr>
          <a:lstStyle/>
          <a:p>
            <a:endParaRPr/>
          </a:p>
        </p:txBody>
      </p:sp>
      <p:sp>
        <p:nvSpPr>
          <p:cNvPr id="61" name="object 18"/>
          <p:cNvSpPr/>
          <p:nvPr/>
        </p:nvSpPr>
        <p:spPr>
          <a:xfrm>
            <a:off x="4500733" y="4117804"/>
            <a:ext cx="300227" cy="767334"/>
          </a:xfrm>
          <a:custGeom>
            <a:avLst/>
            <a:gdLst/>
            <a:ahLst/>
            <a:cxnLst/>
            <a:rect l="l" t="t" r="r" b="b"/>
            <a:pathLst>
              <a:path w="300227" h="767334">
                <a:moveTo>
                  <a:pt x="0" y="0"/>
                </a:moveTo>
                <a:lnTo>
                  <a:pt x="0" y="767334"/>
                </a:lnTo>
                <a:lnTo>
                  <a:pt x="300227" y="767334"/>
                </a:lnTo>
                <a:lnTo>
                  <a:pt x="300227" y="0"/>
                </a:lnTo>
                <a:lnTo>
                  <a:pt x="0" y="0"/>
                </a:lnTo>
                <a:close/>
              </a:path>
            </a:pathLst>
          </a:custGeom>
          <a:solidFill>
            <a:srgbClr val="FFFFFF"/>
          </a:solidFill>
        </p:spPr>
        <p:txBody>
          <a:bodyPr wrap="square" lIns="0" tIns="0" rIns="0" bIns="0" rtlCol="0">
            <a:noAutofit/>
          </a:bodyPr>
          <a:lstStyle/>
          <a:p>
            <a:endParaRPr/>
          </a:p>
        </p:txBody>
      </p:sp>
      <p:sp>
        <p:nvSpPr>
          <p:cNvPr id="62" name="object 19"/>
          <p:cNvSpPr/>
          <p:nvPr/>
        </p:nvSpPr>
        <p:spPr>
          <a:xfrm>
            <a:off x="3654151" y="4154380"/>
            <a:ext cx="1151382" cy="0"/>
          </a:xfrm>
          <a:custGeom>
            <a:avLst/>
            <a:gdLst/>
            <a:ahLst/>
            <a:cxnLst/>
            <a:rect l="l" t="t" r="r" b="b"/>
            <a:pathLst>
              <a:path w="1151382">
                <a:moveTo>
                  <a:pt x="0" y="0"/>
                </a:moveTo>
                <a:lnTo>
                  <a:pt x="1151382" y="0"/>
                </a:lnTo>
              </a:path>
            </a:pathLst>
          </a:custGeom>
          <a:ln w="38100">
            <a:solidFill>
              <a:srgbClr val="000000"/>
            </a:solidFill>
          </a:ln>
        </p:spPr>
        <p:txBody>
          <a:bodyPr wrap="square" lIns="0" tIns="0" rIns="0" bIns="0" rtlCol="0">
            <a:noAutofit/>
          </a:bodyPr>
          <a:lstStyle/>
          <a:p>
            <a:endParaRPr/>
          </a:p>
        </p:txBody>
      </p:sp>
      <p:sp>
        <p:nvSpPr>
          <p:cNvPr id="63" name="object 20"/>
          <p:cNvSpPr/>
          <p:nvPr/>
        </p:nvSpPr>
        <p:spPr>
          <a:xfrm>
            <a:off x="3654151" y="4856182"/>
            <a:ext cx="1151382" cy="0"/>
          </a:xfrm>
          <a:custGeom>
            <a:avLst/>
            <a:gdLst/>
            <a:ahLst/>
            <a:cxnLst/>
            <a:rect l="l" t="t" r="r" b="b"/>
            <a:pathLst>
              <a:path w="1151382">
                <a:moveTo>
                  <a:pt x="0" y="0"/>
                </a:moveTo>
                <a:lnTo>
                  <a:pt x="1151382" y="0"/>
                </a:lnTo>
              </a:path>
            </a:pathLst>
          </a:custGeom>
          <a:ln w="38100">
            <a:solidFill>
              <a:srgbClr val="000000"/>
            </a:solidFill>
          </a:ln>
        </p:spPr>
        <p:txBody>
          <a:bodyPr wrap="square" lIns="0" tIns="0" rIns="0" bIns="0" rtlCol="0">
            <a:noAutofit/>
          </a:bodyPr>
          <a:lstStyle/>
          <a:p>
            <a:endParaRPr/>
          </a:p>
        </p:txBody>
      </p:sp>
      <p:sp>
        <p:nvSpPr>
          <p:cNvPr id="64" name="object 21"/>
          <p:cNvSpPr/>
          <p:nvPr/>
        </p:nvSpPr>
        <p:spPr>
          <a:xfrm>
            <a:off x="3851509" y="5568652"/>
            <a:ext cx="1009650" cy="216408"/>
          </a:xfrm>
          <a:custGeom>
            <a:avLst/>
            <a:gdLst/>
            <a:ahLst/>
            <a:cxnLst/>
            <a:rect l="l" t="t" r="r" b="b"/>
            <a:pathLst>
              <a:path w="1009650" h="216408">
                <a:moveTo>
                  <a:pt x="252221" y="216408"/>
                </a:moveTo>
                <a:lnTo>
                  <a:pt x="252221" y="0"/>
                </a:lnTo>
                <a:lnTo>
                  <a:pt x="0" y="108204"/>
                </a:lnTo>
                <a:lnTo>
                  <a:pt x="252221" y="216408"/>
                </a:lnTo>
                <a:close/>
              </a:path>
              <a:path w="1009650" h="216408">
                <a:moveTo>
                  <a:pt x="1009650" y="162306"/>
                </a:moveTo>
                <a:lnTo>
                  <a:pt x="1009650" y="54101"/>
                </a:lnTo>
                <a:lnTo>
                  <a:pt x="252221" y="54101"/>
                </a:lnTo>
                <a:lnTo>
                  <a:pt x="252221" y="162306"/>
                </a:lnTo>
                <a:lnTo>
                  <a:pt x="1009650" y="162306"/>
                </a:lnTo>
                <a:close/>
              </a:path>
            </a:pathLst>
          </a:custGeom>
          <a:solidFill>
            <a:srgbClr val="A3B2C1"/>
          </a:solidFill>
        </p:spPr>
        <p:txBody>
          <a:bodyPr wrap="square" lIns="0" tIns="0" rIns="0" bIns="0" rtlCol="0">
            <a:noAutofit/>
          </a:bodyPr>
          <a:lstStyle/>
          <a:p>
            <a:endParaRPr/>
          </a:p>
        </p:txBody>
      </p:sp>
      <p:sp>
        <p:nvSpPr>
          <p:cNvPr id="65" name="object 22"/>
          <p:cNvSpPr/>
          <p:nvPr/>
        </p:nvSpPr>
        <p:spPr>
          <a:xfrm>
            <a:off x="3851509" y="5568652"/>
            <a:ext cx="1009650" cy="216408"/>
          </a:xfrm>
          <a:custGeom>
            <a:avLst/>
            <a:gdLst/>
            <a:ahLst/>
            <a:cxnLst/>
            <a:rect l="l" t="t" r="r" b="b"/>
            <a:pathLst>
              <a:path w="1009650" h="216408">
                <a:moveTo>
                  <a:pt x="252221" y="0"/>
                </a:moveTo>
                <a:lnTo>
                  <a:pt x="252221" y="54101"/>
                </a:lnTo>
                <a:lnTo>
                  <a:pt x="1009650" y="54101"/>
                </a:lnTo>
                <a:lnTo>
                  <a:pt x="1009650" y="162306"/>
                </a:lnTo>
                <a:lnTo>
                  <a:pt x="252221" y="162306"/>
                </a:lnTo>
                <a:lnTo>
                  <a:pt x="252221" y="216408"/>
                </a:lnTo>
                <a:lnTo>
                  <a:pt x="0" y="108204"/>
                </a:lnTo>
                <a:lnTo>
                  <a:pt x="252221" y="0"/>
                </a:lnTo>
                <a:close/>
              </a:path>
            </a:pathLst>
          </a:custGeom>
          <a:ln w="9525">
            <a:solidFill>
              <a:srgbClr val="000000"/>
            </a:solidFill>
          </a:ln>
        </p:spPr>
        <p:txBody>
          <a:bodyPr wrap="square" lIns="0" tIns="0" rIns="0" bIns="0" rtlCol="0">
            <a:noAutofit/>
          </a:bodyPr>
          <a:lstStyle/>
          <a:p>
            <a:endParaRPr/>
          </a:p>
        </p:txBody>
      </p:sp>
      <p:sp>
        <p:nvSpPr>
          <p:cNvPr id="66" name="object 23"/>
          <p:cNvSpPr/>
          <p:nvPr/>
        </p:nvSpPr>
        <p:spPr>
          <a:xfrm>
            <a:off x="2843383" y="4942288"/>
            <a:ext cx="288797" cy="287274"/>
          </a:xfrm>
          <a:custGeom>
            <a:avLst/>
            <a:gdLst/>
            <a:ahLst/>
            <a:cxnLst/>
            <a:rect l="l" t="t" r="r" b="b"/>
            <a:pathLst>
              <a:path w="288797" h="287274">
                <a:moveTo>
                  <a:pt x="288797" y="71627"/>
                </a:moveTo>
                <a:lnTo>
                  <a:pt x="144017" y="0"/>
                </a:lnTo>
                <a:lnTo>
                  <a:pt x="0" y="71627"/>
                </a:lnTo>
                <a:lnTo>
                  <a:pt x="72389" y="71627"/>
                </a:lnTo>
                <a:lnTo>
                  <a:pt x="72389" y="287274"/>
                </a:lnTo>
                <a:lnTo>
                  <a:pt x="216407" y="287274"/>
                </a:lnTo>
                <a:lnTo>
                  <a:pt x="216407" y="71627"/>
                </a:lnTo>
                <a:lnTo>
                  <a:pt x="288797" y="71627"/>
                </a:lnTo>
                <a:close/>
              </a:path>
            </a:pathLst>
          </a:custGeom>
          <a:solidFill>
            <a:srgbClr val="A3B2C1"/>
          </a:solidFill>
        </p:spPr>
        <p:txBody>
          <a:bodyPr wrap="square" lIns="0" tIns="0" rIns="0" bIns="0" rtlCol="0">
            <a:noAutofit/>
          </a:bodyPr>
          <a:lstStyle/>
          <a:p>
            <a:endParaRPr/>
          </a:p>
        </p:txBody>
      </p:sp>
      <p:sp>
        <p:nvSpPr>
          <p:cNvPr id="67" name="object 24"/>
          <p:cNvSpPr/>
          <p:nvPr/>
        </p:nvSpPr>
        <p:spPr>
          <a:xfrm>
            <a:off x="2843383" y="4942288"/>
            <a:ext cx="288797" cy="287274"/>
          </a:xfrm>
          <a:custGeom>
            <a:avLst/>
            <a:gdLst/>
            <a:ahLst/>
            <a:cxnLst/>
            <a:rect l="l" t="t" r="r" b="b"/>
            <a:pathLst>
              <a:path w="288797" h="287274">
                <a:moveTo>
                  <a:pt x="0" y="71627"/>
                </a:moveTo>
                <a:lnTo>
                  <a:pt x="72389" y="71627"/>
                </a:lnTo>
                <a:lnTo>
                  <a:pt x="72389" y="287274"/>
                </a:lnTo>
                <a:lnTo>
                  <a:pt x="216407" y="287274"/>
                </a:lnTo>
                <a:lnTo>
                  <a:pt x="216407" y="71627"/>
                </a:lnTo>
                <a:lnTo>
                  <a:pt x="288797" y="71627"/>
                </a:lnTo>
                <a:lnTo>
                  <a:pt x="144017" y="0"/>
                </a:lnTo>
                <a:lnTo>
                  <a:pt x="0" y="71627"/>
                </a:lnTo>
                <a:close/>
              </a:path>
            </a:pathLst>
          </a:custGeom>
          <a:ln w="9524">
            <a:solidFill>
              <a:srgbClr val="000000"/>
            </a:solidFill>
          </a:ln>
        </p:spPr>
        <p:txBody>
          <a:bodyPr wrap="square" lIns="0" tIns="0" rIns="0" bIns="0" rtlCol="0">
            <a:noAutofit/>
          </a:bodyPr>
          <a:lstStyle/>
          <a:p>
            <a:endParaRPr/>
          </a:p>
        </p:txBody>
      </p:sp>
      <p:sp>
        <p:nvSpPr>
          <p:cNvPr id="68" name="object 25"/>
          <p:cNvSpPr/>
          <p:nvPr/>
        </p:nvSpPr>
        <p:spPr>
          <a:xfrm>
            <a:off x="5086711" y="4200862"/>
            <a:ext cx="539496" cy="539496"/>
          </a:xfrm>
          <a:custGeom>
            <a:avLst/>
            <a:gdLst/>
            <a:ahLst/>
            <a:cxnLst/>
            <a:rect l="l" t="t" r="r" b="b"/>
            <a:pathLst>
              <a:path w="539496" h="539496">
                <a:moveTo>
                  <a:pt x="269748" y="0"/>
                </a:moveTo>
                <a:lnTo>
                  <a:pt x="225902" y="3520"/>
                </a:lnTo>
                <a:lnTo>
                  <a:pt x="184343" y="13716"/>
                </a:lnTo>
                <a:lnTo>
                  <a:pt x="145618" y="30038"/>
                </a:lnTo>
                <a:lnTo>
                  <a:pt x="110276" y="51937"/>
                </a:lnTo>
                <a:lnTo>
                  <a:pt x="78866" y="78867"/>
                </a:lnTo>
                <a:lnTo>
                  <a:pt x="51937" y="110276"/>
                </a:lnTo>
                <a:lnTo>
                  <a:pt x="30038" y="145618"/>
                </a:lnTo>
                <a:lnTo>
                  <a:pt x="13716" y="184343"/>
                </a:lnTo>
                <a:lnTo>
                  <a:pt x="3520" y="225902"/>
                </a:lnTo>
                <a:lnTo>
                  <a:pt x="0" y="269748"/>
                </a:lnTo>
                <a:lnTo>
                  <a:pt x="891" y="291819"/>
                </a:lnTo>
                <a:lnTo>
                  <a:pt x="7818" y="334445"/>
                </a:lnTo>
                <a:lnTo>
                  <a:pt x="21145" y="374582"/>
                </a:lnTo>
                <a:lnTo>
                  <a:pt x="40325" y="411667"/>
                </a:lnTo>
                <a:lnTo>
                  <a:pt x="64808" y="445138"/>
                </a:lnTo>
                <a:lnTo>
                  <a:pt x="94046" y="474433"/>
                </a:lnTo>
                <a:lnTo>
                  <a:pt x="127490" y="498988"/>
                </a:lnTo>
                <a:lnTo>
                  <a:pt x="164591" y="518243"/>
                </a:lnTo>
                <a:lnTo>
                  <a:pt x="204802" y="531634"/>
                </a:lnTo>
                <a:lnTo>
                  <a:pt x="247573" y="538599"/>
                </a:lnTo>
                <a:lnTo>
                  <a:pt x="269748" y="539496"/>
                </a:lnTo>
                <a:lnTo>
                  <a:pt x="291819" y="538599"/>
                </a:lnTo>
                <a:lnTo>
                  <a:pt x="334445" y="531634"/>
                </a:lnTo>
                <a:lnTo>
                  <a:pt x="374582" y="518243"/>
                </a:lnTo>
                <a:lnTo>
                  <a:pt x="411667" y="498988"/>
                </a:lnTo>
                <a:lnTo>
                  <a:pt x="445138" y="474433"/>
                </a:lnTo>
                <a:lnTo>
                  <a:pt x="474433" y="445138"/>
                </a:lnTo>
                <a:lnTo>
                  <a:pt x="498988" y="411667"/>
                </a:lnTo>
                <a:lnTo>
                  <a:pt x="518243" y="374582"/>
                </a:lnTo>
                <a:lnTo>
                  <a:pt x="531634" y="334445"/>
                </a:lnTo>
                <a:lnTo>
                  <a:pt x="538599" y="291819"/>
                </a:lnTo>
                <a:lnTo>
                  <a:pt x="539496" y="269748"/>
                </a:lnTo>
                <a:lnTo>
                  <a:pt x="538599" y="247573"/>
                </a:lnTo>
                <a:lnTo>
                  <a:pt x="531634" y="204802"/>
                </a:lnTo>
                <a:lnTo>
                  <a:pt x="518243" y="164592"/>
                </a:lnTo>
                <a:lnTo>
                  <a:pt x="498988" y="127490"/>
                </a:lnTo>
                <a:lnTo>
                  <a:pt x="474433" y="94046"/>
                </a:lnTo>
                <a:lnTo>
                  <a:pt x="445138" y="64808"/>
                </a:lnTo>
                <a:lnTo>
                  <a:pt x="411667" y="40325"/>
                </a:lnTo>
                <a:lnTo>
                  <a:pt x="374582" y="21145"/>
                </a:lnTo>
                <a:lnTo>
                  <a:pt x="334445" y="7818"/>
                </a:lnTo>
                <a:lnTo>
                  <a:pt x="291819" y="891"/>
                </a:lnTo>
                <a:lnTo>
                  <a:pt x="269748" y="0"/>
                </a:lnTo>
                <a:close/>
              </a:path>
            </a:pathLst>
          </a:custGeom>
          <a:ln w="38100">
            <a:solidFill>
              <a:srgbClr val="FF0000"/>
            </a:solidFill>
          </a:ln>
        </p:spPr>
        <p:txBody>
          <a:bodyPr wrap="square" lIns="0" tIns="0" rIns="0" bIns="0" rtlCol="0">
            <a:noAutofit/>
          </a:bodyPr>
          <a:lstStyle/>
          <a:p>
            <a:endParaRPr/>
          </a:p>
        </p:txBody>
      </p:sp>
      <p:sp>
        <p:nvSpPr>
          <p:cNvPr id="69" name="object 26"/>
          <p:cNvSpPr/>
          <p:nvPr/>
        </p:nvSpPr>
        <p:spPr>
          <a:xfrm>
            <a:off x="5175103" y="4414372"/>
            <a:ext cx="340366" cy="98909"/>
          </a:xfrm>
          <a:custGeom>
            <a:avLst/>
            <a:gdLst/>
            <a:ahLst/>
            <a:cxnLst/>
            <a:rect l="l" t="t" r="r" b="b"/>
            <a:pathLst>
              <a:path w="340366" h="98909">
                <a:moveTo>
                  <a:pt x="0" y="98909"/>
                </a:moveTo>
                <a:lnTo>
                  <a:pt x="28696" y="61945"/>
                </a:lnTo>
                <a:lnTo>
                  <a:pt x="57393" y="29900"/>
                </a:lnTo>
                <a:lnTo>
                  <a:pt x="95656" y="2828"/>
                </a:lnTo>
                <a:lnTo>
                  <a:pt x="105221" y="0"/>
                </a:lnTo>
                <a:lnTo>
                  <a:pt x="116338" y="1601"/>
                </a:lnTo>
                <a:lnTo>
                  <a:pt x="147886" y="23360"/>
                </a:lnTo>
                <a:lnTo>
                  <a:pt x="177312" y="57743"/>
                </a:lnTo>
                <a:lnTo>
                  <a:pt x="186778" y="69162"/>
                </a:lnTo>
                <a:lnTo>
                  <a:pt x="196118" y="79544"/>
                </a:lnTo>
                <a:lnTo>
                  <a:pt x="205360" y="88279"/>
                </a:lnTo>
                <a:lnTo>
                  <a:pt x="214533" y="94756"/>
                </a:lnTo>
                <a:lnTo>
                  <a:pt x="223663" y="98366"/>
                </a:lnTo>
                <a:lnTo>
                  <a:pt x="234088" y="97514"/>
                </a:lnTo>
                <a:lnTo>
                  <a:pt x="274142" y="77203"/>
                </a:lnTo>
                <a:lnTo>
                  <a:pt x="302903" y="48912"/>
                </a:lnTo>
                <a:lnTo>
                  <a:pt x="331047" y="14455"/>
                </a:lnTo>
                <a:lnTo>
                  <a:pt x="340366" y="2380"/>
                </a:lnTo>
              </a:path>
            </a:pathLst>
          </a:custGeom>
          <a:ln w="38100">
            <a:solidFill>
              <a:srgbClr val="FF0000"/>
            </a:solidFill>
          </a:ln>
        </p:spPr>
        <p:txBody>
          <a:bodyPr wrap="square" lIns="0" tIns="0" rIns="0" bIns="0" rtlCol="0">
            <a:noAutofit/>
          </a:bodyPr>
          <a:lstStyle/>
          <a:p>
            <a:endParaRPr/>
          </a:p>
        </p:txBody>
      </p:sp>
      <p:sp>
        <p:nvSpPr>
          <p:cNvPr id="70" name="object 27"/>
          <p:cNvSpPr/>
          <p:nvPr/>
        </p:nvSpPr>
        <p:spPr>
          <a:xfrm>
            <a:off x="5635351" y="4478230"/>
            <a:ext cx="279641" cy="0"/>
          </a:xfrm>
          <a:custGeom>
            <a:avLst/>
            <a:gdLst/>
            <a:ahLst/>
            <a:cxnLst/>
            <a:rect l="l" t="t" r="r" b="b"/>
            <a:pathLst>
              <a:path w="279641">
                <a:moveTo>
                  <a:pt x="0" y="0"/>
                </a:moveTo>
                <a:lnTo>
                  <a:pt x="279641" y="0"/>
                </a:lnTo>
              </a:path>
            </a:pathLst>
          </a:custGeom>
          <a:ln w="38100">
            <a:solidFill>
              <a:srgbClr val="000000"/>
            </a:solidFill>
          </a:ln>
        </p:spPr>
        <p:txBody>
          <a:bodyPr wrap="square" lIns="0" tIns="0" rIns="0" bIns="0" rtlCol="0">
            <a:noAutofit/>
          </a:bodyPr>
          <a:lstStyle/>
          <a:p>
            <a:endParaRPr/>
          </a:p>
        </p:txBody>
      </p:sp>
      <p:sp>
        <p:nvSpPr>
          <p:cNvPr id="71" name="object 28"/>
          <p:cNvSpPr/>
          <p:nvPr/>
        </p:nvSpPr>
        <p:spPr>
          <a:xfrm>
            <a:off x="5915725" y="4379932"/>
            <a:ext cx="226281" cy="196419"/>
          </a:xfrm>
          <a:custGeom>
            <a:avLst/>
            <a:gdLst/>
            <a:ahLst/>
            <a:cxnLst/>
            <a:rect l="l" t="t" r="r" b="b"/>
            <a:pathLst>
              <a:path w="226281" h="196419">
                <a:moveTo>
                  <a:pt x="112805" y="0"/>
                </a:moveTo>
                <a:lnTo>
                  <a:pt x="68108" y="7973"/>
                </a:lnTo>
                <a:lnTo>
                  <a:pt x="31701" y="29655"/>
                </a:lnTo>
                <a:lnTo>
                  <a:pt x="7470" y="61686"/>
                </a:lnTo>
                <a:lnTo>
                  <a:pt x="0" y="87130"/>
                </a:lnTo>
                <a:lnTo>
                  <a:pt x="803" y="102581"/>
                </a:lnTo>
                <a:lnTo>
                  <a:pt x="13973" y="143048"/>
                </a:lnTo>
                <a:lnTo>
                  <a:pt x="40649" y="173328"/>
                </a:lnTo>
                <a:lnTo>
                  <a:pt x="77449" y="191677"/>
                </a:lnTo>
                <a:lnTo>
                  <a:pt x="105935" y="196419"/>
                </a:lnTo>
                <a:lnTo>
                  <a:pt x="122539" y="195608"/>
                </a:lnTo>
                <a:lnTo>
                  <a:pt x="166889" y="183759"/>
                </a:lnTo>
                <a:lnTo>
                  <a:pt x="200801" y="159994"/>
                </a:lnTo>
                <a:lnTo>
                  <a:pt x="221387" y="127152"/>
                </a:lnTo>
                <a:lnTo>
                  <a:pt x="226281" y="101615"/>
                </a:lnTo>
                <a:lnTo>
                  <a:pt x="225255" y="87555"/>
                </a:lnTo>
                <a:lnTo>
                  <a:pt x="210777" y="49755"/>
                </a:lnTo>
                <a:lnTo>
                  <a:pt x="182095" y="20784"/>
                </a:lnTo>
                <a:lnTo>
                  <a:pt x="142926" y="3543"/>
                </a:lnTo>
                <a:lnTo>
                  <a:pt x="112825" y="0"/>
                </a:lnTo>
                <a:close/>
              </a:path>
            </a:pathLst>
          </a:custGeom>
          <a:ln w="38099">
            <a:solidFill>
              <a:srgbClr val="000000"/>
            </a:solidFill>
          </a:ln>
        </p:spPr>
        <p:txBody>
          <a:bodyPr wrap="square" lIns="0" tIns="0" rIns="0" bIns="0" rtlCol="0">
            <a:noAutofit/>
          </a:bodyPr>
          <a:lstStyle/>
          <a:p>
            <a:endParaRPr/>
          </a:p>
        </p:txBody>
      </p:sp>
      <p:sp>
        <p:nvSpPr>
          <p:cNvPr id="72" name="object 29"/>
          <p:cNvSpPr/>
          <p:nvPr/>
        </p:nvSpPr>
        <p:spPr>
          <a:xfrm>
            <a:off x="6076509" y="4379932"/>
            <a:ext cx="225537" cy="196419"/>
          </a:xfrm>
          <a:custGeom>
            <a:avLst/>
            <a:gdLst/>
            <a:ahLst/>
            <a:cxnLst/>
            <a:rect l="l" t="t" r="r" b="b"/>
            <a:pathLst>
              <a:path w="225537" h="196419">
                <a:moveTo>
                  <a:pt x="112816" y="0"/>
                </a:moveTo>
                <a:lnTo>
                  <a:pt x="67785" y="7973"/>
                </a:lnTo>
                <a:lnTo>
                  <a:pt x="31421" y="29655"/>
                </a:lnTo>
                <a:lnTo>
                  <a:pt x="7378" y="61686"/>
                </a:lnTo>
                <a:lnTo>
                  <a:pt x="0" y="87130"/>
                </a:lnTo>
                <a:lnTo>
                  <a:pt x="792" y="102582"/>
                </a:lnTo>
                <a:lnTo>
                  <a:pt x="13816" y="143050"/>
                </a:lnTo>
                <a:lnTo>
                  <a:pt x="40336" y="173331"/>
                </a:lnTo>
                <a:lnTo>
                  <a:pt x="77165" y="191679"/>
                </a:lnTo>
                <a:lnTo>
                  <a:pt x="105874" y="196419"/>
                </a:lnTo>
                <a:lnTo>
                  <a:pt x="122536" y="195602"/>
                </a:lnTo>
                <a:lnTo>
                  <a:pt x="166868" y="183673"/>
                </a:lnTo>
                <a:lnTo>
                  <a:pt x="200560" y="159758"/>
                </a:lnTo>
                <a:lnTo>
                  <a:pt x="220839" y="126725"/>
                </a:lnTo>
                <a:lnTo>
                  <a:pt x="225537" y="101054"/>
                </a:lnTo>
                <a:lnTo>
                  <a:pt x="224508" y="87036"/>
                </a:lnTo>
                <a:lnTo>
                  <a:pt x="210033" y="49303"/>
                </a:lnTo>
                <a:lnTo>
                  <a:pt x="181304" y="20394"/>
                </a:lnTo>
                <a:lnTo>
                  <a:pt x="141963" y="3322"/>
                </a:lnTo>
                <a:lnTo>
                  <a:pt x="112816" y="0"/>
                </a:lnTo>
                <a:close/>
              </a:path>
            </a:pathLst>
          </a:custGeom>
          <a:ln w="38100">
            <a:solidFill>
              <a:srgbClr val="000000"/>
            </a:solidFill>
          </a:ln>
        </p:spPr>
        <p:txBody>
          <a:bodyPr wrap="square" lIns="0" tIns="0" rIns="0" bIns="0" rtlCol="0">
            <a:noAutofit/>
          </a:bodyPr>
          <a:lstStyle/>
          <a:p>
            <a:endParaRPr/>
          </a:p>
        </p:txBody>
      </p:sp>
      <p:sp>
        <p:nvSpPr>
          <p:cNvPr id="73" name="object 30"/>
          <p:cNvSpPr/>
          <p:nvPr/>
        </p:nvSpPr>
        <p:spPr>
          <a:xfrm>
            <a:off x="6302088" y="4478230"/>
            <a:ext cx="400050" cy="0"/>
          </a:xfrm>
          <a:custGeom>
            <a:avLst/>
            <a:gdLst/>
            <a:ahLst/>
            <a:cxnLst/>
            <a:rect l="l" t="t" r="r" b="b"/>
            <a:pathLst>
              <a:path w="400050">
                <a:moveTo>
                  <a:pt x="0" y="0"/>
                </a:moveTo>
                <a:lnTo>
                  <a:pt x="400050" y="0"/>
                </a:lnTo>
              </a:path>
            </a:pathLst>
          </a:custGeom>
          <a:ln w="38100">
            <a:solidFill>
              <a:srgbClr val="000000"/>
            </a:solidFill>
          </a:ln>
        </p:spPr>
        <p:txBody>
          <a:bodyPr wrap="square" lIns="0" tIns="0" rIns="0" bIns="0" rtlCol="0">
            <a:noAutofit/>
          </a:bodyPr>
          <a:lstStyle/>
          <a:p>
            <a:endParaRPr/>
          </a:p>
        </p:txBody>
      </p:sp>
      <p:sp>
        <p:nvSpPr>
          <p:cNvPr id="74" name="object 31"/>
          <p:cNvSpPr/>
          <p:nvPr/>
        </p:nvSpPr>
        <p:spPr>
          <a:xfrm>
            <a:off x="6702138" y="4261060"/>
            <a:ext cx="0" cy="452627"/>
          </a:xfrm>
          <a:custGeom>
            <a:avLst/>
            <a:gdLst/>
            <a:ahLst/>
            <a:cxnLst/>
            <a:rect l="l" t="t" r="r" b="b"/>
            <a:pathLst>
              <a:path h="452627">
                <a:moveTo>
                  <a:pt x="0" y="0"/>
                </a:moveTo>
                <a:lnTo>
                  <a:pt x="0" y="452627"/>
                </a:lnTo>
              </a:path>
            </a:pathLst>
          </a:custGeom>
          <a:ln w="38100">
            <a:solidFill>
              <a:srgbClr val="000000"/>
            </a:solidFill>
          </a:ln>
        </p:spPr>
        <p:txBody>
          <a:bodyPr wrap="square" lIns="0" tIns="0" rIns="0" bIns="0" rtlCol="0">
            <a:noAutofit/>
          </a:bodyPr>
          <a:lstStyle/>
          <a:p>
            <a:endParaRPr/>
          </a:p>
        </p:txBody>
      </p:sp>
      <p:sp>
        <p:nvSpPr>
          <p:cNvPr id="75" name="object 32"/>
          <p:cNvSpPr/>
          <p:nvPr/>
        </p:nvSpPr>
        <p:spPr>
          <a:xfrm>
            <a:off x="1835257" y="3789382"/>
            <a:ext cx="5113007" cy="2807970"/>
          </a:xfrm>
          <a:custGeom>
            <a:avLst/>
            <a:gdLst/>
            <a:ahLst/>
            <a:cxnLst/>
            <a:rect l="l" t="t" r="r" b="b"/>
            <a:pathLst>
              <a:path w="5113007" h="2807970">
                <a:moveTo>
                  <a:pt x="0" y="0"/>
                </a:moveTo>
                <a:lnTo>
                  <a:pt x="0" y="2807970"/>
                </a:lnTo>
                <a:lnTo>
                  <a:pt x="5113007" y="2807970"/>
                </a:lnTo>
                <a:lnTo>
                  <a:pt x="5113007" y="0"/>
                </a:lnTo>
                <a:lnTo>
                  <a:pt x="0" y="0"/>
                </a:lnTo>
                <a:close/>
              </a:path>
            </a:pathLst>
          </a:custGeom>
          <a:ln w="12700">
            <a:solidFill>
              <a:srgbClr val="FF00FF"/>
            </a:solidFill>
            <a:prstDash val="dash"/>
          </a:ln>
        </p:spPr>
        <p:txBody>
          <a:bodyPr wrap="square" lIns="0" tIns="0" rIns="0" bIns="0" rtlCol="0">
            <a:noAutofit/>
          </a:bodyPr>
          <a:lstStyle/>
          <a:p>
            <a:endParaRPr/>
          </a:p>
        </p:txBody>
      </p:sp>
      <p:sp>
        <p:nvSpPr>
          <p:cNvPr id="76" name="object 34"/>
          <p:cNvSpPr txBox="1"/>
          <p:nvPr/>
        </p:nvSpPr>
        <p:spPr>
          <a:xfrm>
            <a:off x="620003" y="2192609"/>
            <a:ext cx="7912437" cy="1578346"/>
          </a:xfrm>
          <a:prstGeom prst="rect">
            <a:avLst/>
          </a:prstGeom>
        </p:spPr>
        <p:txBody>
          <a:bodyPr wrap="square" lIns="0" tIns="0" rIns="0" bIns="0" rtlCol="0">
            <a:noAutofit/>
          </a:bodyPr>
          <a:lstStyle/>
          <a:p>
            <a:pPr marL="469900" indent="-457200">
              <a:lnSpc>
                <a:spcPct val="122899"/>
              </a:lnSpc>
              <a:spcBef>
                <a:spcPts val="1056"/>
              </a:spcBef>
              <a:buFont typeface="Arial" panose="020B0604020202020204" pitchFamily="34" charset="0"/>
              <a:buChar char="•"/>
            </a:pPr>
            <a:r>
              <a:rPr sz="2400" spc="-4" dirty="0" err="1">
                <a:latin typeface=""/>
                <a:cs typeface=""/>
              </a:rPr>
              <a:t>改善发电机励磁控制是解决现代电力系统问题最有效措施之一，</a:t>
            </a:r>
            <a:r>
              <a:rPr sz="2400" spc="-4" dirty="0" err="1" smtClean="0">
                <a:latin typeface=""/>
                <a:cs typeface=""/>
              </a:rPr>
              <a:t>成本低</a:t>
            </a:r>
            <a:r>
              <a:rPr sz="2400" spc="-4" dirty="0" err="1">
                <a:latin typeface=""/>
                <a:cs typeface=""/>
              </a:rPr>
              <a:t>，小功率控制大功率</a:t>
            </a:r>
            <a:r>
              <a:rPr sz="2400" spc="-4" dirty="0">
                <a:latin typeface=""/>
                <a:cs typeface=""/>
              </a:rPr>
              <a:t>。</a:t>
            </a:r>
          </a:p>
          <a:p>
            <a:pPr marL="469900" indent="-457200">
              <a:lnSpc>
                <a:spcPct val="122899"/>
              </a:lnSpc>
              <a:spcBef>
                <a:spcPts val="1056"/>
              </a:spcBef>
              <a:buFont typeface="Arial" panose="020B0604020202020204" pitchFamily="34" charset="0"/>
              <a:buChar char="•"/>
            </a:pPr>
            <a:r>
              <a:rPr sz="2400" spc="-4" dirty="0" smtClean="0">
                <a:latin typeface=""/>
                <a:cs typeface=""/>
              </a:rPr>
              <a:t>现代电力系统对发电机励磁控制提出了新的要求。</a:t>
            </a:r>
            <a:endParaRPr sz="2400" dirty="0">
              <a:latin typeface="黑体"/>
              <a:cs typeface="黑体"/>
            </a:endParaRPr>
          </a:p>
        </p:txBody>
      </p:sp>
      <p:sp>
        <p:nvSpPr>
          <p:cNvPr id="79" name="object 38"/>
          <p:cNvSpPr txBox="1"/>
          <p:nvPr/>
        </p:nvSpPr>
        <p:spPr>
          <a:xfrm>
            <a:off x="1835257" y="3789382"/>
            <a:ext cx="5113007" cy="2807970"/>
          </a:xfrm>
          <a:prstGeom prst="rect">
            <a:avLst/>
          </a:prstGeom>
        </p:spPr>
        <p:txBody>
          <a:bodyPr wrap="square" lIns="0" tIns="0" rIns="0" bIns="0" rtlCol="0">
            <a:noAutofit/>
          </a:bodyPr>
          <a:lstStyle/>
          <a:p>
            <a:pPr>
              <a:lnSpc>
                <a:spcPts val="1400"/>
              </a:lnSpc>
              <a:spcBef>
                <a:spcPts val="92"/>
              </a:spcBef>
            </a:pPr>
            <a:endParaRPr sz="1400" dirty="0"/>
          </a:p>
          <a:p>
            <a:pPr marR="63545" algn="r">
              <a:lnSpc>
                <a:spcPct val="122899"/>
              </a:lnSpc>
            </a:pPr>
            <a:r>
              <a:rPr sz="1400" spc="-13" dirty="0" smtClean="0">
                <a:latin typeface=""/>
                <a:cs typeface=""/>
              </a:rPr>
              <a:t>电力系统</a:t>
            </a:r>
            <a:endParaRPr sz="1400" dirty="0">
              <a:latin typeface="宋体"/>
              <a:cs typeface="宋体"/>
            </a:endParaRPr>
          </a:p>
          <a:p>
            <a:pPr marL="2017915" marR="2509249" algn="ctr">
              <a:lnSpc>
                <a:spcPts val="1670"/>
              </a:lnSpc>
              <a:spcBef>
                <a:spcPts val="7190"/>
              </a:spcBef>
            </a:pPr>
            <a:r>
              <a:rPr sz="1400" spc="-9" dirty="0" smtClean="0">
                <a:latin typeface=""/>
                <a:cs typeface=""/>
              </a:rPr>
              <a:t>发电机</a:t>
            </a:r>
            <a:r>
              <a:rPr sz="1400" spc="-2" dirty="0" smtClean="0">
                <a:latin typeface=""/>
                <a:cs typeface=""/>
              </a:rPr>
              <a:t> </a:t>
            </a:r>
            <a:r>
              <a:rPr sz="1400" spc="-9" dirty="0" smtClean="0">
                <a:latin typeface=""/>
                <a:cs typeface=""/>
              </a:rPr>
              <a:t>信号</a:t>
            </a:r>
            <a:endParaRPr sz="1400" dirty="0">
              <a:latin typeface="宋体"/>
              <a:cs typeface="宋体"/>
            </a:endParaRPr>
          </a:p>
          <a:p>
            <a:pPr marL="205170" marR="2552949" indent="1864604" algn="r">
              <a:lnSpc>
                <a:spcPts val="2064"/>
              </a:lnSpc>
              <a:spcBef>
                <a:spcPts val="1544"/>
              </a:spcBef>
            </a:pPr>
            <a:r>
              <a:rPr sz="1400" spc="-9" dirty="0" smtClean="0">
                <a:latin typeface=""/>
                <a:cs typeface=""/>
              </a:rPr>
              <a:t>系统</a:t>
            </a:r>
            <a:r>
              <a:rPr sz="1400" spc="-2" dirty="0" smtClean="0">
                <a:latin typeface=""/>
                <a:cs typeface=""/>
              </a:rPr>
              <a:t> </a:t>
            </a:r>
            <a:endParaRPr sz="1400" dirty="0">
              <a:latin typeface="宋体"/>
              <a:cs typeface="宋体"/>
            </a:endParaRPr>
          </a:p>
          <a:p>
            <a:pPr marL="205170" marR="2552949" algn="r">
              <a:lnSpc>
                <a:spcPts val="1618"/>
              </a:lnSpc>
            </a:pPr>
            <a:r>
              <a:rPr sz="1400" spc="-9" dirty="0" smtClean="0">
                <a:latin typeface=""/>
                <a:cs typeface=""/>
              </a:rPr>
              <a:t>信号</a:t>
            </a:r>
            <a:r>
              <a:rPr sz="1400" spc="-2" dirty="0" smtClean="0">
                <a:latin typeface=""/>
                <a:cs typeface=""/>
              </a:rPr>
              <a:t> </a:t>
            </a:r>
            <a:endParaRPr sz="2000" dirty="0">
              <a:latin typeface="宋体"/>
              <a:cs typeface="宋体"/>
            </a:endParaRPr>
          </a:p>
          <a:p>
            <a:pPr marL="205170" marR="2552949" algn="r">
              <a:lnSpc>
                <a:spcPts val="2503"/>
              </a:lnSpc>
            </a:pPr>
            <a:r>
              <a:rPr sz="2000" spc="-19" dirty="0" smtClean="0">
                <a:solidFill>
                  <a:srgbClr val="FF0000"/>
                </a:solidFill>
                <a:latin typeface=""/>
                <a:cs typeface=""/>
              </a:rPr>
              <a:t>同步发电机励磁系统</a:t>
            </a:r>
            <a:endParaRPr sz="2000" dirty="0">
              <a:latin typeface="宋体"/>
              <a:cs typeface="宋体"/>
            </a:endParaRPr>
          </a:p>
        </p:txBody>
      </p:sp>
      <p:sp>
        <p:nvSpPr>
          <p:cNvPr id="80" name="object 39"/>
          <p:cNvSpPr txBox="1"/>
          <p:nvPr/>
        </p:nvSpPr>
        <p:spPr>
          <a:xfrm>
            <a:off x="2081383" y="5241753"/>
            <a:ext cx="1755647" cy="865632"/>
          </a:xfrm>
          <a:prstGeom prst="rect">
            <a:avLst/>
          </a:prstGeom>
        </p:spPr>
        <p:txBody>
          <a:bodyPr wrap="square" lIns="0" tIns="0" rIns="0" bIns="0" rtlCol="0">
            <a:noAutofit/>
          </a:bodyPr>
          <a:lstStyle/>
          <a:p>
            <a:pPr>
              <a:lnSpc>
                <a:spcPts val="850"/>
              </a:lnSpc>
              <a:spcBef>
                <a:spcPts val="40"/>
              </a:spcBef>
            </a:pPr>
            <a:endParaRPr sz="850"/>
          </a:p>
          <a:p>
            <a:pPr marL="146290" marR="108812" indent="488449">
              <a:lnSpc>
                <a:spcPts val="2654"/>
              </a:lnSpc>
            </a:pPr>
            <a:r>
              <a:rPr sz="1800" spc="0" dirty="0" smtClean="0">
                <a:latin typeface=""/>
                <a:cs typeface=""/>
              </a:rPr>
              <a:t>励磁 </a:t>
            </a:r>
            <a:endParaRPr sz="1800">
              <a:latin typeface="宋体"/>
              <a:cs typeface="宋体"/>
            </a:endParaRPr>
          </a:p>
          <a:p>
            <a:pPr marL="146290" marR="108812">
              <a:lnSpc>
                <a:spcPts val="2046"/>
              </a:lnSpc>
            </a:pPr>
            <a:r>
              <a:rPr sz="1800" spc="0" dirty="0" smtClean="0">
                <a:latin typeface=""/>
                <a:cs typeface=""/>
              </a:rPr>
              <a:t>调节</a:t>
            </a:r>
            <a:r>
              <a:rPr sz="1800" spc="4" dirty="0" smtClean="0">
                <a:latin typeface=""/>
                <a:cs typeface=""/>
              </a:rPr>
              <a:t>器</a:t>
            </a:r>
            <a:r>
              <a:rPr sz="1800" b="1" spc="-9" dirty="0" smtClean="0">
                <a:latin typeface="Arial"/>
                <a:cs typeface="Arial"/>
              </a:rPr>
              <a:t>/</a:t>
            </a:r>
            <a:r>
              <a:rPr sz="1800" spc="0" dirty="0" smtClean="0">
                <a:latin typeface=""/>
                <a:cs typeface=""/>
              </a:rPr>
              <a:t>控制器</a:t>
            </a:r>
            <a:endParaRPr sz="1800">
              <a:latin typeface="宋体"/>
              <a:cs typeface="宋体"/>
            </a:endParaRPr>
          </a:p>
        </p:txBody>
      </p:sp>
      <p:sp>
        <p:nvSpPr>
          <p:cNvPr id="81" name="object 40"/>
          <p:cNvSpPr txBox="1"/>
          <p:nvPr/>
        </p:nvSpPr>
        <p:spPr>
          <a:xfrm>
            <a:off x="6302088" y="4261059"/>
            <a:ext cx="400050" cy="217169"/>
          </a:xfrm>
          <a:prstGeom prst="rect">
            <a:avLst/>
          </a:prstGeom>
        </p:spPr>
        <p:txBody>
          <a:bodyPr wrap="square" lIns="0" tIns="0" rIns="0" bIns="0" rtlCol="0">
            <a:noAutofit/>
          </a:bodyPr>
          <a:lstStyle/>
          <a:p>
            <a:pPr marL="25400">
              <a:lnSpc>
                <a:spcPts val="1000"/>
              </a:lnSpc>
            </a:pPr>
            <a:endParaRPr sz="1000"/>
          </a:p>
        </p:txBody>
      </p:sp>
      <p:sp>
        <p:nvSpPr>
          <p:cNvPr id="82" name="object 41"/>
          <p:cNvSpPr txBox="1"/>
          <p:nvPr/>
        </p:nvSpPr>
        <p:spPr>
          <a:xfrm>
            <a:off x="6302088" y="4478229"/>
            <a:ext cx="400050" cy="235458"/>
          </a:xfrm>
          <a:prstGeom prst="rect">
            <a:avLst/>
          </a:prstGeom>
        </p:spPr>
        <p:txBody>
          <a:bodyPr wrap="square" lIns="0" tIns="0" rIns="0" bIns="0" rtlCol="0">
            <a:noAutofit/>
          </a:bodyPr>
          <a:lstStyle/>
          <a:p>
            <a:pPr marL="25400">
              <a:lnSpc>
                <a:spcPts val="1000"/>
              </a:lnSpc>
            </a:pPr>
            <a:endParaRPr sz="1000"/>
          </a:p>
        </p:txBody>
      </p:sp>
      <p:sp>
        <p:nvSpPr>
          <p:cNvPr id="83" name="object 42"/>
          <p:cNvSpPr txBox="1"/>
          <p:nvPr/>
        </p:nvSpPr>
        <p:spPr>
          <a:xfrm>
            <a:off x="2223877" y="4078179"/>
            <a:ext cx="1440179" cy="865632"/>
          </a:xfrm>
          <a:prstGeom prst="rect">
            <a:avLst/>
          </a:prstGeom>
        </p:spPr>
        <p:txBody>
          <a:bodyPr wrap="square" lIns="0" tIns="0" rIns="0" bIns="0" rtlCol="0">
            <a:noAutofit/>
          </a:bodyPr>
          <a:lstStyle/>
          <a:p>
            <a:pPr>
              <a:lnSpc>
                <a:spcPts val="1000"/>
              </a:lnSpc>
              <a:spcBef>
                <a:spcPts val="62"/>
              </a:spcBef>
            </a:pPr>
            <a:endParaRPr sz="1000"/>
          </a:p>
          <a:p>
            <a:pPr marL="272012" marR="190496" indent="228599">
              <a:lnSpc>
                <a:spcPts val="2160"/>
              </a:lnSpc>
              <a:spcBef>
                <a:spcPts val="108"/>
              </a:spcBef>
            </a:pPr>
            <a:r>
              <a:rPr sz="1800" spc="0" dirty="0" smtClean="0">
                <a:latin typeface=""/>
                <a:cs typeface=""/>
              </a:rPr>
              <a:t>励磁 功率单元</a:t>
            </a:r>
            <a:endParaRPr sz="1800">
              <a:latin typeface="宋体"/>
              <a:cs typeface="宋体"/>
            </a:endParaRPr>
          </a:p>
        </p:txBody>
      </p:sp>
      <p:sp>
        <p:nvSpPr>
          <p:cNvPr id="84" name="object 43"/>
          <p:cNvSpPr txBox="1"/>
          <p:nvPr/>
        </p:nvSpPr>
        <p:spPr>
          <a:xfrm>
            <a:off x="3664057" y="4078179"/>
            <a:ext cx="1141476" cy="76200"/>
          </a:xfrm>
          <a:prstGeom prst="rect">
            <a:avLst/>
          </a:prstGeom>
        </p:spPr>
        <p:txBody>
          <a:bodyPr wrap="square" lIns="0" tIns="0" rIns="0" bIns="0" rtlCol="0">
            <a:noAutofit/>
          </a:bodyPr>
          <a:lstStyle/>
          <a:p>
            <a:pPr marL="25400">
              <a:lnSpc>
                <a:spcPts val="600"/>
              </a:lnSpc>
            </a:pPr>
            <a:endParaRPr sz="600"/>
          </a:p>
        </p:txBody>
      </p:sp>
      <p:sp>
        <p:nvSpPr>
          <p:cNvPr id="85" name="object 44"/>
          <p:cNvSpPr txBox="1"/>
          <p:nvPr/>
        </p:nvSpPr>
        <p:spPr>
          <a:xfrm>
            <a:off x="3664057" y="4154379"/>
            <a:ext cx="1141476" cy="701802"/>
          </a:xfrm>
          <a:prstGeom prst="rect">
            <a:avLst/>
          </a:prstGeom>
        </p:spPr>
        <p:txBody>
          <a:bodyPr wrap="square" lIns="0" tIns="0" rIns="0" bIns="0" rtlCol="0">
            <a:noAutofit/>
          </a:bodyPr>
          <a:lstStyle/>
          <a:p>
            <a:pPr marL="25400">
              <a:lnSpc>
                <a:spcPts val="1000"/>
              </a:lnSpc>
            </a:pPr>
            <a:endParaRPr sz="1000"/>
          </a:p>
        </p:txBody>
      </p:sp>
      <p:sp>
        <p:nvSpPr>
          <p:cNvPr id="86" name="object 45"/>
          <p:cNvSpPr txBox="1"/>
          <p:nvPr/>
        </p:nvSpPr>
        <p:spPr>
          <a:xfrm>
            <a:off x="3664057" y="4856182"/>
            <a:ext cx="1141476" cy="87629"/>
          </a:xfrm>
          <a:prstGeom prst="rect">
            <a:avLst/>
          </a:prstGeom>
        </p:spPr>
        <p:txBody>
          <a:bodyPr wrap="square" lIns="0" tIns="0" rIns="0" bIns="0" rtlCol="0">
            <a:noAutofit/>
          </a:bodyPr>
          <a:lstStyle/>
          <a:p>
            <a:pPr marL="25400">
              <a:lnSpc>
                <a:spcPts val="650"/>
              </a:lnSpc>
              <a:spcBef>
                <a:spcPts val="39"/>
              </a:spcBef>
            </a:pPr>
            <a:endParaRPr sz="650"/>
          </a:p>
        </p:txBody>
      </p:sp>
      <p:sp>
        <p:nvSpPr>
          <p:cNvPr id="87" name="object 46"/>
          <p:cNvSpPr txBox="1"/>
          <p:nvPr/>
        </p:nvSpPr>
        <p:spPr>
          <a:xfrm>
            <a:off x="356103" y="1980769"/>
            <a:ext cx="4655820" cy="109727"/>
          </a:xfrm>
          <a:prstGeom prst="rect">
            <a:avLst/>
          </a:prstGeom>
        </p:spPr>
        <p:txBody>
          <a:bodyPr wrap="square" lIns="0" tIns="0" rIns="0" bIns="0" rtlCol="0">
            <a:noAutofit/>
          </a:bodyPr>
          <a:lstStyle/>
          <a:p>
            <a:pPr marL="25400">
              <a:lnSpc>
                <a:spcPts val="850"/>
              </a:lnSpc>
              <a:spcBef>
                <a:spcPts val="13"/>
              </a:spcBef>
            </a:pPr>
            <a:endParaRPr sz="850"/>
          </a:p>
        </p:txBody>
      </p:sp>
      <p:sp>
        <p:nvSpPr>
          <p:cNvPr id="88" name="object 47"/>
          <p:cNvSpPr txBox="1"/>
          <p:nvPr/>
        </p:nvSpPr>
        <p:spPr>
          <a:xfrm>
            <a:off x="5011923" y="1980769"/>
            <a:ext cx="3302507" cy="109727"/>
          </a:xfrm>
          <a:prstGeom prst="rect">
            <a:avLst/>
          </a:prstGeom>
        </p:spPr>
        <p:txBody>
          <a:bodyPr wrap="square" lIns="0" tIns="0" rIns="0" bIns="0" rtlCol="0">
            <a:noAutofit/>
          </a:bodyPr>
          <a:lstStyle/>
          <a:p>
            <a:pPr marL="25400">
              <a:lnSpc>
                <a:spcPts val="850"/>
              </a:lnSpc>
              <a:spcBef>
                <a:spcPts val="13"/>
              </a:spcBef>
            </a:pPr>
            <a:endParaRPr sz="850"/>
          </a:p>
        </p:txBody>
      </p:sp>
    </p:spTree>
    <p:extLst>
      <p:ext uri="{BB962C8B-B14F-4D97-AF65-F5344CB8AC3E}">
        <p14:creationId xmlns:p14="http://schemas.microsoft.com/office/powerpoint/2010/main" val="939177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995738" y="1125538"/>
            <a:ext cx="5148262" cy="1008062"/>
            <a:chOff x="2426" y="709"/>
            <a:chExt cx="3243" cy="635"/>
          </a:xfrm>
        </p:grpSpPr>
        <p:pic>
          <p:nvPicPr>
            <p:cNvPr id="3" name="Picture 7"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三、励磁系统新技术</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5"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3</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、全控器件励磁系统</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
        <p:nvSpPr>
          <p:cNvPr id="87" name="object 46"/>
          <p:cNvSpPr txBox="1"/>
          <p:nvPr/>
        </p:nvSpPr>
        <p:spPr>
          <a:xfrm>
            <a:off x="179512" y="2052777"/>
            <a:ext cx="4655820" cy="109727"/>
          </a:xfrm>
          <a:prstGeom prst="rect">
            <a:avLst/>
          </a:prstGeom>
        </p:spPr>
        <p:txBody>
          <a:bodyPr wrap="square" lIns="0" tIns="0" rIns="0" bIns="0" rtlCol="0">
            <a:noAutofit/>
          </a:bodyPr>
          <a:lstStyle/>
          <a:p>
            <a:pPr marL="25400">
              <a:lnSpc>
                <a:spcPts val="850"/>
              </a:lnSpc>
              <a:spcBef>
                <a:spcPts val="13"/>
              </a:spcBef>
            </a:pPr>
            <a:endParaRPr sz="850"/>
          </a:p>
        </p:txBody>
      </p:sp>
      <p:sp>
        <p:nvSpPr>
          <p:cNvPr id="88" name="object 47"/>
          <p:cNvSpPr txBox="1"/>
          <p:nvPr/>
        </p:nvSpPr>
        <p:spPr>
          <a:xfrm>
            <a:off x="4835332" y="2052777"/>
            <a:ext cx="3302507" cy="109727"/>
          </a:xfrm>
          <a:prstGeom prst="rect">
            <a:avLst/>
          </a:prstGeom>
        </p:spPr>
        <p:txBody>
          <a:bodyPr wrap="square" lIns="0" tIns="0" rIns="0" bIns="0" rtlCol="0">
            <a:noAutofit/>
          </a:bodyPr>
          <a:lstStyle/>
          <a:p>
            <a:pPr marL="25400">
              <a:lnSpc>
                <a:spcPts val="850"/>
              </a:lnSpc>
              <a:spcBef>
                <a:spcPts val="13"/>
              </a:spcBef>
            </a:pPr>
            <a:endParaRPr sz="850"/>
          </a:p>
        </p:txBody>
      </p:sp>
      <p:sp>
        <p:nvSpPr>
          <p:cNvPr id="42" name="object 8"/>
          <p:cNvSpPr txBox="1"/>
          <p:nvPr/>
        </p:nvSpPr>
        <p:spPr>
          <a:xfrm>
            <a:off x="683568" y="2127037"/>
            <a:ext cx="3143250" cy="406400"/>
          </a:xfrm>
          <a:prstGeom prst="rect">
            <a:avLst/>
          </a:prstGeom>
        </p:spPr>
        <p:txBody>
          <a:bodyPr wrap="square" lIns="0" tIns="0" rIns="0" bIns="0" rtlCol="0">
            <a:noAutofit/>
          </a:bodyPr>
          <a:lstStyle/>
          <a:p>
            <a:pPr marL="12700">
              <a:lnSpc>
                <a:spcPts val="3100"/>
              </a:lnSpc>
              <a:spcBef>
                <a:spcPts val="155"/>
              </a:spcBef>
            </a:pPr>
            <a:r>
              <a:rPr sz="4500" spc="0" baseline="-3013" dirty="0" smtClean="0">
                <a:latin typeface=""/>
                <a:cs typeface=""/>
              </a:rPr>
              <a:t>功率整流单元发展</a:t>
            </a:r>
            <a:endParaRPr sz="3000" dirty="0">
              <a:latin typeface="黑体"/>
              <a:cs typeface="黑体"/>
            </a:endParaRPr>
          </a:p>
        </p:txBody>
      </p:sp>
      <p:sp>
        <p:nvSpPr>
          <p:cNvPr id="44" name="object 10"/>
          <p:cNvSpPr txBox="1"/>
          <p:nvPr/>
        </p:nvSpPr>
        <p:spPr>
          <a:xfrm>
            <a:off x="1487286" y="2809253"/>
            <a:ext cx="7201559" cy="1173143"/>
          </a:xfrm>
          <a:prstGeom prst="rect">
            <a:avLst/>
          </a:prstGeom>
        </p:spPr>
        <p:txBody>
          <a:bodyPr wrap="square" lIns="0" tIns="0" rIns="0" bIns="0" rtlCol="0">
            <a:noAutofit/>
          </a:bodyPr>
          <a:lstStyle/>
          <a:p>
            <a:pPr marL="12700" marR="43489">
              <a:lnSpc>
                <a:spcPts val="2300"/>
              </a:lnSpc>
              <a:spcBef>
                <a:spcPts val="115"/>
              </a:spcBef>
            </a:pPr>
            <a:r>
              <a:rPr sz="3300" spc="0" baseline="-3082" dirty="0" smtClean="0">
                <a:solidFill>
                  <a:srgbClr val="0000FF"/>
                </a:solidFill>
                <a:latin typeface=""/>
                <a:cs typeface=""/>
              </a:rPr>
              <a:t>现代（20世纪80年代后期～现在）</a:t>
            </a:r>
            <a:endParaRPr sz="2200" dirty="0">
              <a:latin typeface="黑体"/>
              <a:cs typeface="黑体"/>
            </a:endParaRPr>
          </a:p>
          <a:p>
            <a:pPr marL="12709" indent="6851">
              <a:lnSpc>
                <a:spcPts val="2949"/>
              </a:lnSpc>
              <a:spcBef>
                <a:spcPts val="609"/>
              </a:spcBef>
            </a:pPr>
            <a:r>
              <a:rPr sz="2000" spc="9" dirty="0" smtClean="0">
                <a:latin typeface=""/>
                <a:cs typeface=""/>
              </a:rPr>
              <a:t>自</a:t>
            </a:r>
            <a:r>
              <a:rPr sz="2000" spc="4" dirty="0" smtClean="0">
                <a:latin typeface=""/>
                <a:cs typeface=""/>
              </a:rPr>
              <a:t>并</a:t>
            </a:r>
            <a:r>
              <a:rPr sz="2000" spc="0" dirty="0" smtClean="0">
                <a:latin typeface=""/>
                <a:cs typeface=""/>
              </a:rPr>
              <a:t>励励磁系统已经成为发电机励磁系统的主流，大功率晶闸管 </a:t>
            </a:r>
            <a:endParaRPr sz="2000" dirty="0">
              <a:latin typeface="宋体"/>
              <a:cs typeface="宋体"/>
            </a:endParaRPr>
          </a:p>
          <a:p>
            <a:pPr marL="12709">
              <a:lnSpc>
                <a:spcPts val="2949"/>
              </a:lnSpc>
              <a:spcBef>
                <a:spcPts val="212"/>
              </a:spcBef>
            </a:pPr>
            <a:r>
              <a:rPr sz="2000" spc="0" dirty="0" smtClean="0">
                <a:latin typeface=""/>
                <a:cs typeface=""/>
              </a:rPr>
              <a:t>已普遍应用在各类发电机组。</a:t>
            </a:r>
            <a:endParaRPr sz="2000" dirty="0">
              <a:latin typeface="宋体"/>
              <a:cs typeface="宋体"/>
            </a:endParaRPr>
          </a:p>
        </p:txBody>
      </p:sp>
      <p:sp>
        <p:nvSpPr>
          <p:cNvPr id="45" name="object 11"/>
          <p:cNvSpPr txBox="1"/>
          <p:nvPr/>
        </p:nvSpPr>
        <p:spPr>
          <a:xfrm>
            <a:off x="1050662" y="2823077"/>
            <a:ext cx="302093" cy="305054"/>
          </a:xfrm>
          <a:prstGeom prst="rect">
            <a:avLst/>
          </a:prstGeom>
        </p:spPr>
        <p:txBody>
          <a:bodyPr wrap="square" lIns="0" tIns="0" rIns="0" bIns="0" rtlCol="0">
            <a:noAutofit/>
          </a:bodyPr>
          <a:lstStyle/>
          <a:p>
            <a:pPr marL="12700">
              <a:lnSpc>
                <a:spcPts val="2350"/>
              </a:lnSpc>
              <a:spcBef>
                <a:spcPts val="117"/>
              </a:spcBef>
            </a:pPr>
            <a:r>
              <a:rPr sz="2200" spc="278" dirty="0" smtClean="0">
                <a:solidFill>
                  <a:srgbClr val="CC0000"/>
                </a:solidFill>
                <a:latin typeface="Arial"/>
                <a:cs typeface="Arial"/>
              </a:rPr>
              <a:t>A</a:t>
            </a:r>
            <a:endParaRPr sz="2200" dirty="0">
              <a:latin typeface="Arial"/>
              <a:cs typeface="Arial"/>
            </a:endParaRPr>
          </a:p>
        </p:txBody>
      </p:sp>
      <p:sp>
        <p:nvSpPr>
          <p:cNvPr id="46" name="object 12"/>
          <p:cNvSpPr txBox="1"/>
          <p:nvPr/>
        </p:nvSpPr>
        <p:spPr>
          <a:xfrm>
            <a:off x="1430900" y="4401071"/>
            <a:ext cx="5673025" cy="1836241"/>
          </a:xfrm>
          <a:prstGeom prst="rect">
            <a:avLst/>
          </a:prstGeom>
        </p:spPr>
        <p:txBody>
          <a:bodyPr wrap="square" lIns="0" tIns="0" rIns="0" bIns="0" rtlCol="0">
            <a:noAutofit/>
          </a:bodyPr>
          <a:lstStyle/>
          <a:p>
            <a:pPr marL="69085" marR="46373">
              <a:lnSpc>
                <a:spcPts val="2300"/>
              </a:lnSpc>
              <a:spcBef>
                <a:spcPts val="115"/>
              </a:spcBef>
            </a:pPr>
            <a:r>
              <a:rPr sz="3300" spc="0" baseline="-3082" dirty="0" smtClean="0">
                <a:solidFill>
                  <a:srgbClr val="FF0000"/>
                </a:solidFill>
                <a:latin typeface=""/>
                <a:cs typeface=""/>
              </a:rPr>
              <a:t>不久将来</a:t>
            </a:r>
            <a:endParaRPr sz="2200" dirty="0">
              <a:latin typeface="黑体"/>
              <a:cs typeface="黑体"/>
            </a:endParaRPr>
          </a:p>
          <a:p>
            <a:pPr marL="12700">
              <a:lnSpc>
                <a:spcPts val="3000"/>
              </a:lnSpc>
              <a:spcBef>
                <a:spcPts val="300"/>
              </a:spcBef>
              <a:tabLst>
                <a:tab pos="2997200" algn="l"/>
              </a:tabLst>
            </a:pPr>
            <a:r>
              <a:rPr sz="2000" spc="0" dirty="0" smtClean="0">
                <a:solidFill>
                  <a:srgbClr val="FF00FF"/>
                </a:solidFill>
                <a:latin typeface=""/>
                <a:cs typeface=""/>
              </a:rPr>
              <a:t>基于全控型电力电子器件（全控器件）的整流器： </a:t>
            </a:r>
            <a:r>
              <a:rPr sz="2000" spc="0" dirty="0" smtClean="0">
                <a:solidFill>
                  <a:srgbClr val="0000FF"/>
                </a:solidFill>
                <a:latin typeface=""/>
                <a:cs typeface=""/>
              </a:rPr>
              <a:t>电压源型变换器</a:t>
            </a:r>
            <a:r>
              <a:rPr sz="2000" spc="9" dirty="0" smtClean="0">
                <a:solidFill>
                  <a:srgbClr val="0000FF"/>
                </a:solidFill>
                <a:latin typeface=""/>
                <a:cs typeface=""/>
              </a:rPr>
              <a:t>（</a:t>
            </a:r>
            <a:r>
              <a:rPr sz="2000" b="1" spc="0" dirty="0" smtClean="0">
                <a:solidFill>
                  <a:srgbClr val="0000FF"/>
                </a:solidFill>
                <a:latin typeface="Times New Roman"/>
                <a:cs typeface="Times New Roman"/>
              </a:rPr>
              <a:t>Voltage	Source</a:t>
            </a:r>
            <a:r>
              <a:rPr sz="2000" b="1" spc="-58" dirty="0" smtClean="0">
                <a:solidFill>
                  <a:srgbClr val="0000FF"/>
                </a:solidFill>
                <a:latin typeface="Times New Roman"/>
                <a:cs typeface="Times New Roman"/>
              </a:rPr>
              <a:t> </a:t>
            </a:r>
            <a:r>
              <a:rPr sz="2000" b="1" spc="0" dirty="0" smtClean="0">
                <a:solidFill>
                  <a:srgbClr val="0000FF"/>
                </a:solidFill>
                <a:latin typeface="Times New Roman"/>
                <a:cs typeface="Times New Roman"/>
              </a:rPr>
              <a:t>Converte</a:t>
            </a:r>
            <a:r>
              <a:rPr sz="2000" b="1" spc="4" dirty="0" smtClean="0">
                <a:solidFill>
                  <a:srgbClr val="0000FF"/>
                </a:solidFill>
                <a:latin typeface="Times New Roman"/>
                <a:cs typeface="Times New Roman"/>
              </a:rPr>
              <a:t>r</a:t>
            </a:r>
            <a:r>
              <a:rPr sz="2000" spc="0" dirty="0" smtClean="0">
                <a:solidFill>
                  <a:srgbClr val="0000FF"/>
                </a:solidFill>
                <a:latin typeface=""/>
                <a:cs typeface=""/>
              </a:rPr>
              <a:t>） </a:t>
            </a:r>
            <a:endParaRPr lang="en-US" sz="2000" spc="0" dirty="0" smtClean="0">
              <a:solidFill>
                <a:srgbClr val="0000FF"/>
              </a:solidFill>
              <a:latin typeface=""/>
              <a:cs typeface=""/>
            </a:endParaRPr>
          </a:p>
          <a:p>
            <a:pPr marL="12700">
              <a:lnSpc>
                <a:spcPts val="3000"/>
              </a:lnSpc>
              <a:spcBef>
                <a:spcPts val="300"/>
              </a:spcBef>
              <a:tabLst>
                <a:tab pos="2997200" algn="l"/>
              </a:tabLst>
            </a:pPr>
            <a:r>
              <a:rPr sz="2000" spc="0" dirty="0" err="1" smtClean="0">
                <a:solidFill>
                  <a:srgbClr val="0000FF"/>
                </a:solidFill>
                <a:latin typeface=""/>
                <a:cs typeface=""/>
              </a:rPr>
              <a:t>电流源型变换器</a:t>
            </a:r>
            <a:r>
              <a:rPr sz="2000" spc="9" dirty="0" err="1" smtClean="0">
                <a:solidFill>
                  <a:srgbClr val="0000FF"/>
                </a:solidFill>
                <a:latin typeface=""/>
                <a:cs typeface=""/>
              </a:rPr>
              <a:t>（</a:t>
            </a:r>
            <a:r>
              <a:rPr sz="2000" b="1" spc="0" dirty="0" err="1" smtClean="0">
                <a:solidFill>
                  <a:srgbClr val="0000FF"/>
                </a:solidFill>
                <a:latin typeface="Times New Roman"/>
                <a:cs typeface="Times New Roman"/>
              </a:rPr>
              <a:t>Current</a:t>
            </a:r>
            <a:r>
              <a:rPr sz="2000" b="1" spc="270" dirty="0" smtClean="0">
                <a:solidFill>
                  <a:srgbClr val="0000FF"/>
                </a:solidFill>
                <a:latin typeface="Times New Roman"/>
                <a:cs typeface="Times New Roman"/>
              </a:rPr>
              <a:t> </a:t>
            </a:r>
            <a:r>
              <a:rPr sz="2000" b="1" spc="0" dirty="0" smtClean="0">
                <a:solidFill>
                  <a:srgbClr val="0000FF"/>
                </a:solidFill>
                <a:latin typeface="Times New Roman"/>
                <a:cs typeface="Times New Roman"/>
              </a:rPr>
              <a:t>Source</a:t>
            </a:r>
            <a:r>
              <a:rPr sz="2000" b="1" spc="-58" dirty="0" smtClean="0">
                <a:solidFill>
                  <a:srgbClr val="0000FF"/>
                </a:solidFill>
                <a:latin typeface="Times New Roman"/>
                <a:cs typeface="Times New Roman"/>
              </a:rPr>
              <a:t> </a:t>
            </a:r>
            <a:r>
              <a:rPr sz="2000" b="1" spc="0" dirty="0" smtClean="0">
                <a:solidFill>
                  <a:srgbClr val="0000FF"/>
                </a:solidFill>
                <a:latin typeface="Times New Roman"/>
                <a:cs typeface="Times New Roman"/>
              </a:rPr>
              <a:t>Converter</a:t>
            </a:r>
            <a:r>
              <a:rPr sz="2000" spc="0" dirty="0" smtClean="0">
                <a:solidFill>
                  <a:srgbClr val="0000FF"/>
                </a:solidFill>
                <a:latin typeface=""/>
                <a:cs typeface=""/>
              </a:rPr>
              <a:t>） </a:t>
            </a:r>
            <a:endParaRPr lang="en-US" sz="2000" spc="0" dirty="0" smtClean="0">
              <a:solidFill>
                <a:srgbClr val="0000FF"/>
              </a:solidFill>
              <a:latin typeface=""/>
              <a:cs typeface=""/>
            </a:endParaRPr>
          </a:p>
          <a:p>
            <a:pPr marL="12700">
              <a:lnSpc>
                <a:spcPts val="3000"/>
              </a:lnSpc>
              <a:spcBef>
                <a:spcPts val="300"/>
              </a:spcBef>
              <a:tabLst>
                <a:tab pos="2997200" algn="l"/>
              </a:tabLst>
            </a:pPr>
            <a:r>
              <a:rPr sz="2000" spc="0" dirty="0" err="1" smtClean="0">
                <a:solidFill>
                  <a:srgbClr val="0000FF"/>
                </a:solidFill>
                <a:latin typeface=""/>
                <a:cs typeface=""/>
              </a:rPr>
              <a:t>模块化多电平变换器（</a:t>
            </a:r>
            <a:r>
              <a:rPr sz="2000" b="1" spc="0" dirty="0" err="1" smtClean="0">
                <a:solidFill>
                  <a:srgbClr val="0000FF"/>
                </a:solidFill>
                <a:latin typeface="Times New Roman"/>
                <a:cs typeface="Times New Roman"/>
              </a:rPr>
              <a:t>MM</a:t>
            </a:r>
            <a:r>
              <a:rPr sz="2000" b="1" spc="9" dirty="0" err="1" smtClean="0">
                <a:solidFill>
                  <a:srgbClr val="0000FF"/>
                </a:solidFill>
                <a:latin typeface="Times New Roman"/>
                <a:cs typeface="Times New Roman"/>
              </a:rPr>
              <a:t>C</a:t>
            </a:r>
            <a:r>
              <a:rPr sz="2000" spc="4" dirty="0" err="1" smtClean="0">
                <a:solidFill>
                  <a:srgbClr val="0000FF"/>
                </a:solidFill>
                <a:latin typeface=""/>
                <a:cs typeface=""/>
              </a:rPr>
              <a:t>）等</a:t>
            </a:r>
            <a:endParaRPr sz="2000" dirty="0">
              <a:latin typeface="宋体"/>
              <a:cs typeface="宋体"/>
            </a:endParaRPr>
          </a:p>
        </p:txBody>
      </p:sp>
      <p:sp>
        <p:nvSpPr>
          <p:cNvPr id="47" name="object 13"/>
          <p:cNvSpPr txBox="1"/>
          <p:nvPr/>
        </p:nvSpPr>
        <p:spPr>
          <a:xfrm>
            <a:off x="1050662" y="4414895"/>
            <a:ext cx="302093" cy="305054"/>
          </a:xfrm>
          <a:prstGeom prst="rect">
            <a:avLst/>
          </a:prstGeom>
        </p:spPr>
        <p:txBody>
          <a:bodyPr wrap="square" lIns="0" tIns="0" rIns="0" bIns="0" rtlCol="0">
            <a:noAutofit/>
          </a:bodyPr>
          <a:lstStyle/>
          <a:p>
            <a:pPr marL="12700">
              <a:lnSpc>
                <a:spcPts val="2350"/>
              </a:lnSpc>
              <a:spcBef>
                <a:spcPts val="117"/>
              </a:spcBef>
            </a:pPr>
            <a:r>
              <a:rPr sz="2200" spc="278" dirty="0" smtClean="0">
                <a:solidFill>
                  <a:srgbClr val="CC0000"/>
                </a:solidFill>
                <a:latin typeface="Arial"/>
                <a:cs typeface="Arial"/>
              </a:rPr>
              <a:t>A</a:t>
            </a:r>
            <a:endParaRPr sz="2200">
              <a:latin typeface="Arial"/>
              <a:cs typeface="Arial"/>
            </a:endParaRPr>
          </a:p>
        </p:txBody>
      </p:sp>
    </p:spTree>
    <p:extLst>
      <p:ext uri="{BB962C8B-B14F-4D97-AF65-F5344CB8AC3E}">
        <p14:creationId xmlns:p14="http://schemas.microsoft.com/office/powerpoint/2010/main" val="30932888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995738" y="1125538"/>
            <a:ext cx="5148262" cy="1008062"/>
            <a:chOff x="2426" y="709"/>
            <a:chExt cx="3243" cy="635"/>
          </a:xfrm>
        </p:grpSpPr>
        <p:pic>
          <p:nvPicPr>
            <p:cNvPr id="3" name="Picture 7"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三、励磁系统新技术</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5"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3</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、全控器件励磁系统</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
        <p:nvSpPr>
          <p:cNvPr id="14" name="object 2"/>
          <p:cNvSpPr/>
          <p:nvPr/>
        </p:nvSpPr>
        <p:spPr>
          <a:xfrm>
            <a:off x="107504" y="2132856"/>
            <a:ext cx="8928359" cy="4724074"/>
          </a:xfrm>
          <a:prstGeom prst="rect">
            <a:avLst/>
          </a:prstGeom>
          <a:blipFill>
            <a:blip r:embed="rId3" cstate="print"/>
            <a:stretch>
              <a:fillRect/>
            </a:stretch>
          </a:blipFill>
        </p:spPr>
        <p:txBody>
          <a:bodyPr wrap="square" lIns="0" tIns="0" rIns="0" bIns="0" rtlCol="0">
            <a:noAutofit/>
          </a:bodyPr>
          <a:lstStyle/>
          <a:p>
            <a:endParaRPr/>
          </a:p>
        </p:txBody>
      </p:sp>
      <p:sp>
        <p:nvSpPr>
          <p:cNvPr id="15" name="object 5"/>
          <p:cNvSpPr txBox="1"/>
          <p:nvPr/>
        </p:nvSpPr>
        <p:spPr>
          <a:xfrm>
            <a:off x="5940152" y="2163466"/>
            <a:ext cx="2951695" cy="473446"/>
          </a:xfrm>
          <a:prstGeom prst="rect">
            <a:avLst/>
          </a:prstGeom>
        </p:spPr>
        <p:txBody>
          <a:bodyPr wrap="square" lIns="0" tIns="0" rIns="0" bIns="0" rtlCol="0">
            <a:noAutofit/>
          </a:bodyPr>
          <a:lstStyle/>
          <a:p>
            <a:pPr marL="12700" marR="30518">
              <a:lnSpc>
                <a:spcPts val="1700"/>
              </a:lnSpc>
              <a:spcBef>
                <a:spcPts val="85"/>
              </a:spcBef>
            </a:pPr>
            <a:r>
              <a:rPr sz="2400" spc="0" baseline="-2825" dirty="0" err="1" smtClean="0">
                <a:solidFill>
                  <a:srgbClr val="FF0000"/>
                </a:solidFill>
                <a:latin typeface=""/>
                <a:cs typeface=""/>
              </a:rPr>
              <a:t>下一代</a:t>
            </a:r>
            <a:r>
              <a:rPr lang="zh-CN" altLang="en-US" sz="2400" spc="0" baseline="-2825" dirty="0" smtClean="0">
                <a:solidFill>
                  <a:srgbClr val="FF0000"/>
                </a:solidFill>
                <a:latin typeface=""/>
                <a:cs typeface=""/>
              </a:rPr>
              <a:t>：</a:t>
            </a:r>
            <a:r>
              <a:rPr sz="2400" spc="0" baseline="-4237" dirty="0" err="1" smtClean="0">
                <a:solidFill>
                  <a:srgbClr val="FF0000"/>
                </a:solidFill>
                <a:latin typeface=""/>
                <a:cs typeface=""/>
              </a:rPr>
              <a:t>高级数字式</a:t>
            </a:r>
            <a:r>
              <a:rPr lang="en-US" sz="2400" spc="0" baseline="-4237" dirty="0" err="1" smtClean="0">
                <a:solidFill>
                  <a:srgbClr val="FF0000"/>
                </a:solidFill>
                <a:latin typeface=""/>
                <a:cs typeface=""/>
              </a:rPr>
              <a:t>AVR</a:t>
            </a:r>
            <a:r>
              <a:rPr lang="en-US" sz="2400" spc="0" baseline="-4237" dirty="0" smtClean="0">
                <a:solidFill>
                  <a:srgbClr val="FF0000"/>
                </a:solidFill>
                <a:latin typeface=""/>
                <a:cs typeface=""/>
              </a:rPr>
              <a:t> </a:t>
            </a:r>
            <a:r>
              <a:rPr sz="2400" spc="0" baseline="-4237" dirty="0" smtClean="0">
                <a:solidFill>
                  <a:srgbClr val="FF0000"/>
                </a:solidFill>
                <a:latin typeface=""/>
                <a:cs typeface=""/>
              </a:rPr>
              <a:t>+</a:t>
            </a:r>
            <a:r>
              <a:rPr lang="en-US" sz="2400" spc="0" baseline="-4237" dirty="0" smtClean="0">
                <a:solidFill>
                  <a:srgbClr val="FF0000"/>
                </a:solidFill>
                <a:latin typeface=""/>
                <a:cs typeface=""/>
              </a:rPr>
              <a:t> </a:t>
            </a:r>
            <a:r>
              <a:rPr sz="2400" spc="0" baseline="-4237" dirty="0" smtClean="0">
                <a:solidFill>
                  <a:srgbClr val="FF0000"/>
                </a:solidFill>
                <a:latin typeface=""/>
                <a:cs typeface=""/>
              </a:rPr>
              <a:t>IGBT</a:t>
            </a:r>
            <a:r>
              <a:rPr lang="en-US" sz="2400" spc="0" baseline="-4237" dirty="0" smtClean="0">
                <a:solidFill>
                  <a:srgbClr val="FF0000"/>
                </a:solidFill>
                <a:latin typeface=""/>
                <a:cs typeface=""/>
              </a:rPr>
              <a:t> </a:t>
            </a:r>
            <a:r>
              <a:rPr sz="2400" spc="0" baseline="-4237" dirty="0" smtClean="0">
                <a:solidFill>
                  <a:srgbClr val="FF0000"/>
                </a:solidFill>
                <a:latin typeface=""/>
                <a:cs typeface=""/>
              </a:rPr>
              <a:t>+</a:t>
            </a:r>
            <a:r>
              <a:rPr lang="en-US" sz="2400" spc="0" baseline="-4237" dirty="0" smtClean="0">
                <a:solidFill>
                  <a:srgbClr val="FF0000"/>
                </a:solidFill>
                <a:latin typeface=""/>
                <a:cs typeface=""/>
              </a:rPr>
              <a:t> </a:t>
            </a:r>
            <a:r>
              <a:rPr sz="2400" spc="0" baseline="-4237" dirty="0" err="1" smtClean="0">
                <a:solidFill>
                  <a:srgbClr val="FF0000"/>
                </a:solidFill>
                <a:latin typeface=""/>
                <a:cs typeface=""/>
              </a:rPr>
              <a:t>多通道PSS</a:t>
            </a:r>
            <a:endParaRPr sz="1600" dirty="0">
              <a:latin typeface="楷体"/>
              <a:cs typeface="楷体"/>
            </a:endParaRPr>
          </a:p>
        </p:txBody>
      </p:sp>
    </p:spTree>
    <p:extLst>
      <p:ext uri="{BB962C8B-B14F-4D97-AF65-F5344CB8AC3E}">
        <p14:creationId xmlns:p14="http://schemas.microsoft.com/office/powerpoint/2010/main" val="2834691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a:spLocks noChangeArrowheads="1"/>
          </p:cNvSpPr>
          <p:nvPr/>
        </p:nvSpPr>
        <p:spPr bwMode="auto">
          <a:xfrm>
            <a:off x="323850" y="1700213"/>
            <a:ext cx="8634413" cy="943528"/>
          </a:xfrm>
          <a:prstGeom prst="rect">
            <a:avLst/>
          </a:prstGeom>
          <a:noFill/>
          <a:ln w="9525">
            <a:noFill/>
            <a:miter lim="800000"/>
            <a:headEnd/>
            <a:tailEnd/>
          </a:ln>
        </p:spPr>
        <p:txBody>
          <a:bodyPr>
            <a:spAutoFit/>
          </a:bodyPr>
          <a:lstStyle/>
          <a:p>
            <a:pPr>
              <a:lnSpc>
                <a:spcPct val="150000"/>
              </a:lnSpc>
              <a:defRPr/>
            </a:pPr>
            <a:r>
              <a:rPr lang="zh-CN" altLang="en-US" sz="2000" b="1" dirty="0">
                <a:solidFill>
                  <a:srgbClr val="000099"/>
                </a:solidFill>
                <a:latin typeface="楷体_GB2312" pitchFamily="49" charset="-122"/>
                <a:ea typeface="楷体_GB2312" pitchFamily="49" charset="-122"/>
              </a:rPr>
              <a:t>   超过四</a:t>
            </a:r>
            <a:r>
              <a:rPr lang="zh-CN" altLang="en-US" sz="2000" b="1" dirty="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十万套</a:t>
            </a:r>
            <a:r>
              <a:rPr lang="zh-CN" altLang="en-US" sz="2000" b="1" dirty="0">
                <a:solidFill>
                  <a:srgbClr val="000099"/>
                </a:solidFill>
                <a:latin typeface="楷体_GB2312" pitchFamily="49" charset="-122"/>
                <a:ea typeface="楷体_GB2312" pitchFamily="49" charset="-122"/>
              </a:rPr>
              <a:t>数字式继电保护和智能二次设备、</a:t>
            </a:r>
            <a:r>
              <a:rPr lang="zh-CN" altLang="en-US" sz="2000" b="1" dirty="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万余套</a:t>
            </a:r>
            <a:r>
              <a:rPr lang="zh-CN" altLang="en-US" sz="2000" b="1" dirty="0">
                <a:solidFill>
                  <a:srgbClr val="000099"/>
                </a:solidFill>
                <a:latin typeface="楷体_GB2312" pitchFamily="49" charset="-122"/>
                <a:ea typeface="楷体_GB2312" pitchFamily="49" charset="-122"/>
              </a:rPr>
              <a:t>变电站自动化</a:t>
            </a:r>
            <a:r>
              <a:rPr lang="zh-CN" altLang="en-US" sz="2000" b="1" dirty="0" smtClean="0">
                <a:solidFill>
                  <a:srgbClr val="000099"/>
                </a:solidFill>
                <a:latin typeface="楷体_GB2312" pitchFamily="49" charset="-122"/>
                <a:ea typeface="楷体_GB2312" pitchFamily="49" charset="-122"/>
              </a:rPr>
              <a:t>系统、发电厂</a:t>
            </a:r>
            <a:r>
              <a:rPr lang="zh-CN" altLang="en-US" sz="2000" b="1" dirty="0">
                <a:solidFill>
                  <a:srgbClr val="000099"/>
                </a:solidFill>
                <a:latin typeface="楷体_GB2312" pitchFamily="49" charset="-122"/>
                <a:ea typeface="楷体_GB2312" pitchFamily="49" charset="-122"/>
              </a:rPr>
              <a:t>自动化</a:t>
            </a:r>
            <a:r>
              <a:rPr lang="zh-CN" altLang="en-US" sz="2000" b="1" dirty="0" smtClean="0">
                <a:solidFill>
                  <a:srgbClr val="000099"/>
                </a:solidFill>
                <a:latin typeface="楷体_GB2312" pitchFamily="49" charset="-122"/>
                <a:ea typeface="楷体_GB2312" pitchFamily="49" charset="-122"/>
              </a:rPr>
              <a:t>系统、配网自动化系统，正在海内外各地</a:t>
            </a:r>
            <a:r>
              <a:rPr lang="zh-CN" altLang="en-US" sz="2000" b="1" dirty="0">
                <a:solidFill>
                  <a:srgbClr val="000099"/>
                </a:solidFill>
                <a:latin typeface="楷体_GB2312" pitchFamily="49" charset="-122"/>
                <a:ea typeface="楷体_GB2312" pitchFamily="49" charset="-122"/>
              </a:rPr>
              <a:t>安全运行。</a:t>
            </a:r>
          </a:p>
        </p:txBody>
      </p:sp>
      <p:grpSp>
        <p:nvGrpSpPr>
          <p:cNvPr id="3" name="组合 2"/>
          <p:cNvGrpSpPr/>
          <p:nvPr/>
        </p:nvGrpSpPr>
        <p:grpSpPr>
          <a:xfrm>
            <a:off x="250825" y="2924175"/>
            <a:ext cx="8642350" cy="3136900"/>
            <a:chOff x="250825" y="2924175"/>
            <a:chExt cx="8642350" cy="3136900"/>
          </a:xfrm>
        </p:grpSpPr>
        <p:sp>
          <p:nvSpPr>
            <p:cNvPr id="4" name="TextBox 6"/>
            <p:cNvSpPr txBox="1">
              <a:spLocks noChangeArrowheads="1"/>
            </p:cNvSpPr>
            <p:nvPr/>
          </p:nvSpPr>
          <p:spPr bwMode="auto">
            <a:xfrm>
              <a:off x="2268538" y="5661025"/>
              <a:ext cx="4578350" cy="400050"/>
            </a:xfrm>
            <a:prstGeom prst="rect">
              <a:avLst/>
            </a:prstGeom>
            <a:noFill/>
            <a:ln w="9525">
              <a:noFill/>
              <a:miter lim="800000"/>
              <a:headEnd/>
              <a:tailEnd/>
            </a:ln>
          </p:spPr>
          <p:txBody>
            <a:bodyPr wrap="none">
              <a:spAutoFit/>
            </a:bodyPr>
            <a:lstStyle/>
            <a:p>
              <a:pPr>
                <a:defRPr/>
              </a:pPr>
              <a:r>
                <a:rPr lang="zh-CN" altLang="en-US" sz="2000" b="1" dirty="0">
                  <a:solidFill>
                    <a:srgbClr val="000099"/>
                  </a:solidFill>
                  <a:latin typeface="华文细黑" pitchFamily="2" charset="-122"/>
                  <a:ea typeface="华文细黑" pitchFamily="2" charset="-122"/>
                </a:rPr>
                <a:t>东福山岛</a:t>
              </a:r>
              <a:r>
                <a:rPr lang="en-US" altLang="zh-TW" sz="2000" b="1" dirty="0">
                  <a:solidFill>
                    <a:srgbClr val="000099"/>
                  </a:solidFill>
                  <a:latin typeface="华文细黑" pitchFamily="2" charset="-122"/>
                  <a:ea typeface="华文细黑" pitchFamily="2" charset="-122"/>
                </a:rPr>
                <a:t>300kW</a:t>
              </a:r>
              <a:r>
                <a:rPr lang="zh-TW" altLang="en-US" sz="2000" b="1" dirty="0">
                  <a:solidFill>
                    <a:srgbClr val="000099"/>
                  </a:solidFill>
                  <a:latin typeface="华文细黑" pitchFamily="2" charset="-122"/>
                  <a:ea typeface="华文细黑" pitchFamily="2" charset="-122"/>
                </a:rPr>
                <a:t>储能光伏独立供电系统</a:t>
              </a:r>
              <a:endParaRPr lang="zh-CN" altLang="en-US" sz="2000" b="1" dirty="0">
                <a:solidFill>
                  <a:srgbClr val="000099"/>
                </a:solidFill>
                <a:latin typeface="华文细黑" pitchFamily="2" charset="-122"/>
                <a:ea typeface="华文细黑" pitchFamily="2" charset="-122"/>
              </a:endParaRPr>
            </a:p>
          </p:txBody>
        </p:sp>
        <p:grpSp>
          <p:nvGrpSpPr>
            <p:cNvPr id="5" name="组合 12"/>
            <p:cNvGrpSpPr>
              <a:grpSpLocks/>
            </p:cNvGrpSpPr>
            <p:nvPr/>
          </p:nvGrpSpPr>
          <p:grpSpPr bwMode="auto">
            <a:xfrm>
              <a:off x="250825" y="2924175"/>
              <a:ext cx="8642350" cy="2520950"/>
              <a:chOff x="747713" y="3813175"/>
              <a:chExt cx="7732712" cy="2041525"/>
            </a:xfrm>
          </p:grpSpPr>
          <p:pic>
            <p:nvPicPr>
              <p:cNvPr id="6" name="Picture 6"/>
              <p:cNvPicPr>
                <a:picLocks noChangeAspect="1" noChangeArrowheads="1"/>
              </p:cNvPicPr>
              <p:nvPr/>
            </p:nvPicPr>
            <p:blipFill>
              <a:blip r:embed="rId2" cstate="print"/>
              <a:srcRect/>
              <a:stretch>
                <a:fillRect/>
              </a:stretch>
            </p:blipFill>
            <p:spPr bwMode="auto">
              <a:xfrm>
                <a:off x="747713" y="3832225"/>
                <a:ext cx="2506662" cy="2011363"/>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3254375" y="3813175"/>
                <a:ext cx="2508250" cy="2035175"/>
              </a:xfrm>
              <a:prstGeom prst="rect">
                <a:avLst/>
              </a:prstGeom>
              <a:noFill/>
              <a:ln w="9525">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5762625" y="3822700"/>
                <a:ext cx="2717800" cy="2032000"/>
              </a:xfrm>
              <a:prstGeom prst="rect">
                <a:avLst/>
              </a:prstGeom>
              <a:noFill/>
              <a:ln w="9525">
                <a:noFill/>
                <a:miter lim="800000"/>
                <a:headEnd/>
                <a:tailEnd/>
              </a:ln>
            </p:spPr>
          </p:pic>
        </p:grpSp>
      </p:grpSp>
    </p:spTree>
    <p:extLst>
      <p:ext uri="{BB962C8B-B14F-4D97-AF65-F5344CB8AC3E}">
        <p14:creationId xmlns:p14="http://schemas.microsoft.com/office/powerpoint/2010/main" val="203236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995738" y="1125538"/>
            <a:ext cx="5148262" cy="1008062"/>
            <a:chOff x="2426" y="709"/>
            <a:chExt cx="3243" cy="635"/>
          </a:xfrm>
        </p:grpSpPr>
        <p:pic>
          <p:nvPicPr>
            <p:cNvPr id="3" name="Picture 7"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三、励磁系统新技术</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5"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3</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、全控器件励磁系统</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
        <p:nvSpPr>
          <p:cNvPr id="6" name="object 3"/>
          <p:cNvSpPr/>
          <p:nvPr/>
        </p:nvSpPr>
        <p:spPr>
          <a:xfrm>
            <a:off x="322396" y="2375937"/>
            <a:ext cx="4655820" cy="109728"/>
          </a:xfrm>
          <a:custGeom>
            <a:avLst/>
            <a:gdLst/>
            <a:ahLst/>
            <a:cxnLst/>
            <a:rect l="l" t="t" r="r" b="b"/>
            <a:pathLst>
              <a:path w="4655820" h="109728">
                <a:moveTo>
                  <a:pt x="0" y="0"/>
                </a:moveTo>
                <a:lnTo>
                  <a:pt x="0" y="109728"/>
                </a:lnTo>
                <a:lnTo>
                  <a:pt x="4655820" y="109728"/>
                </a:lnTo>
                <a:lnTo>
                  <a:pt x="4655820" y="0"/>
                </a:lnTo>
                <a:lnTo>
                  <a:pt x="0" y="0"/>
                </a:lnTo>
                <a:close/>
              </a:path>
            </a:pathLst>
          </a:custGeom>
          <a:solidFill>
            <a:srgbClr val="CC0000"/>
          </a:solidFill>
        </p:spPr>
        <p:txBody>
          <a:bodyPr wrap="square" lIns="0" tIns="0" rIns="0" bIns="0" rtlCol="0">
            <a:noAutofit/>
          </a:bodyPr>
          <a:lstStyle/>
          <a:p>
            <a:endParaRPr/>
          </a:p>
        </p:txBody>
      </p:sp>
      <p:sp>
        <p:nvSpPr>
          <p:cNvPr id="8" name="object 5"/>
          <p:cNvSpPr/>
          <p:nvPr/>
        </p:nvSpPr>
        <p:spPr>
          <a:xfrm>
            <a:off x="0" y="2204864"/>
            <a:ext cx="6362170" cy="4320480"/>
          </a:xfrm>
          <a:prstGeom prst="rect">
            <a:avLst/>
          </a:prstGeom>
          <a:blipFill>
            <a:blip r:embed="rId3" cstate="print"/>
            <a:stretch>
              <a:fillRect/>
            </a:stretch>
          </a:blipFill>
        </p:spPr>
        <p:txBody>
          <a:bodyPr wrap="square" lIns="0" tIns="0" rIns="0" bIns="0" rtlCol="0">
            <a:noAutofit/>
          </a:bodyPr>
          <a:lstStyle/>
          <a:p>
            <a:endParaRPr/>
          </a:p>
        </p:txBody>
      </p:sp>
      <p:sp>
        <p:nvSpPr>
          <p:cNvPr id="9" name="object 6"/>
          <p:cNvSpPr/>
          <p:nvPr/>
        </p:nvSpPr>
        <p:spPr>
          <a:xfrm>
            <a:off x="3205042" y="3720867"/>
            <a:ext cx="1008126" cy="304800"/>
          </a:xfrm>
          <a:custGeom>
            <a:avLst/>
            <a:gdLst/>
            <a:ahLst/>
            <a:cxnLst/>
            <a:rect l="l" t="t" r="r" b="b"/>
            <a:pathLst>
              <a:path w="1008126" h="304800">
                <a:moveTo>
                  <a:pt x="0" y="0"/>
                </a:moveTo>
                <a:lnTo>
                  <a:pt x="0" y="304799"/>
                </a:lnTo>
                <a:lnTo>
                  <a:pt x="1008126" y="304799"/>
                </a:lnTo>
                <a:lnTo>
                  <a:pt x="1008126" y="0"/>
                </a:lnTo>
                <a:lnTo>
                  <a:pt x="0" y="0"/>
                </a:lnTo>
                <a:close/>
              </a:path>
            </a:pathLst>
          </a:custGeom>
          <a:solidFill>
            <a:srgbClr val="FFFFFF"/>
          </a:solidFill>
        </p:spPr>
        <p:txBody>
          <a:bodyPr wrap="square" lIns="0" tIns="0" rIns="0" bIns="0" rtlCol="0">
            <a:noAutofit/>
          </a:bodyPr>
          <a:lstStyle/>
          <a:p>
            <a:endParaRPr/>
          </a:p>
        </p:txBody>
      </p:sp>
      <p:sp>
        <p:nvSpPr>
          <p:cNvPr id="10" name="object 7"/>
          <p:cNvSpPr/>
          <p:nvPr/>
        </p:nvSpPr>
        <p:spPr>
          <a:xfrm>
            <a:off x="3248476" y="2620538"/>
            <a:ext cx="1078991" cy="304800"/>
          </a:xfrm>
          <a:custGeom>
            <a:avLst/>
            <a:gdLst/>
            <a:ahLst/>
            <a:cxnLst/>
            <a:rect l="l" t="t" r="r" b="b"/>
            <a:pathLst>
              <a:path w="1078991" h="304800">
                <a:moveTo>
                  <a:pt x="0" y="0"/>
                </a:moveTo>
                <a:lnTo>
                  <a:pt x="0" y="304800"/>
                </a:lnTo>
                <a:lnTo>
                  <a:pt x="1078991" y="304800"/>
                </a:lnTo>
                <a:lnTo>
                  <a:pt x="1078991" y="0"/>
                </a:lnTo>
                <a:lnTo>
                  <a:pt x="0" y="0"/>
                </a:lnTo>
                <a:close/>
              </a:path>
            </a:pathLst>
          </a:custGeom>
          <a:solidFill>
            <a:srgbClr val="FFFFFF"/>
          </a:solidFill>
        </p:spPr>
        <p:txBody>
          <a:bodyPr wrap="square" lIns="0" tIns="0" rIns="0" bIns="0" rtlCol="0">
            <a:noAutofit/>
          </a:bodyPr>
          <a:lstStyle/>
          <a:p>
            <a:endParaRPr/>
          </a:p>
        </p:txBody>
      </p:sp>
      <p:sp>
        <p:nvSpPr>
          <p:cNvPr id="11" name="object 8"/>
          <p:cNvSpPr/>
          <p:nvPr/>
        </p:nvSpPr>
        <p:spPr>
          <a:xfrm>
            <a:off x="6999897" y="3675784"/>
            <a:ext cx="1643082" cy="1258823"/>
          </a:xfrm>
          <a:prstGeom prst="rect">
            <a:avLst/>
          </a:prstGeom>
          <a:blipFill>
            <a:blip r:embed="rId4" cstate="print"/>
            <a:stretch>
              <a:fillRect/>
            </a:stretch>
          </a:blipFill>
        </p:spPr>
        <p:txBody>
          <a:bodyPr wrap="square" lIns="0" tIns="0" rIns="0" bIns="0" rtlCol="0">
            <a:noAutofit/>
          </a:bodyPr>
          <a:lstStyle/>
          <a:p>
            <a:endParaRPr/>
          </a:p>
        </p:txBody>
      </p:sp>
      <p:sp>
        <p:nvSpPr>
          <p:cNvPr id="12" name="object 9"/>
          <p:cNvSpPr/>
          <p:nvPr/>
        </p:nvSpPr>
        <p:spPr>
          <a:xfrm>
            <a:off x="322396" y="7497339"/>
            <a:ext cx="7924787" cy="0"/>
          </a:xfrm>
          <a:custGeom>
            <a:avLst/>
            <a:gdLst/>
            <a:ahLst/>
            <a:cxnLst/>
            <a:rect l="l" t="t" r="r" b="b"/>
            <a:pathLst>
              <a:path w="7924787">
                <a:moveTo>
                  <a:pt x="0" y="0"/>
                </a:moveTo>
                <a:lnTo>
                  <a:pt x="7924787" y="0"/>
                </a:lnTo>
              </a:path>
            </a:pathLst>
          </a:custGeom>
          <a:ln w="3175">
            <a:solidFill>
              <a:srgbClr val="CC0000"/>
            </a:solidFill>
          </a:ln>
        </p:spPr>
        <p:txBody>
          <a:bodyPr wrap="square" lIns="0" tIns="0" rIns="0" bIns="0" rtlCol="0">
            <a:noAutofit/>
          </a:bodyPr>
          <a:lstStyle/>
          <a:p>
            <a:endParaRPr/>
          </a:p>
        </p:txBody>
      </p:sp>
      <p:sp>
        <p:nvSpPr>
          <p:cNvPr id="13" name="object 10"/>
          <p:cNvSpPr/>
          <p:nvPr/>
        </p:nvSpPr>
        <p:spPr>
          <a:xfrm>
            <a:off x="6534373" y="4941168"/>
            <a:ext cx="2574131" cy="1542278"/>
          </a:xfrm>
          <a:prstGeom prst="rect">
            <a:avLst/>
          </a:prstGeom>
          <a:blipFill>
            <a:blip r:embed="rId5" cstate="print"/>
            <a:stretch>
              <a:fillRect/>
            </a:stretch>
          </a:blipFill>
        </p:spPr>
        <p:txBody>
          <a:bodyPr wrap="square" lIns="0" tIns="0" rIns="0" bIns="0" rtlCol="0">
            <a:noAutofit/>
          </a:bodyPr>
          <a:lstStyle/>
          <a:p>
            <a:endParaRPr/>
          </a:p>
        </p:txBody>
      </p:sp>
      <p:sp>
        <p:nvSpPr>
          <p:cNvPr id="15" name="object 14"/>
          <p:cNvSpPr txBox="1"/>
          <p:nvPr/>
        </p:nvSpPr>
        <p:spPr>
          <a:xfrm>
            <a:off x="3327210" y="2673192"/>
            <a:ext cx="875701" cy="211656"/>
          </a:xfrm>
          <a:prstGeom prst="rect">
            <a:avLst/>
          </a:prstGeom>
        </p:spPr>
        <p:txBody>
          <a:bodyPr wrap="square" lIns="0" tIns="0" rIns="0" bIns="0" rtlCol="0">
            <a:noAutofit/>
          </a:bodyPr>
          <a:lstStyle/>
          <a:p>
            <a:pPr marL="12700">
              <a:lnSpc>
                <a:spcPts val="1600"/>
              </a:lnSpc>
              <a:spcBef>
                <a:spcPts val="80"/>
              </a:spcBef>
            </a:pPr>
            <a:r>
              <a:rPr sz="1400" spc="0" dirty="0" smtClean="0">
                <a:solidFill>
                  <a:srgbClr val="0000FF"/>
                </a:solidFill>
                <a:latin typeface=""/>
                <a:cs typeface=""/>
              </a:rPr>
              <a:t>阻尼通道</a:t>
            </a:r>
            <a:r>
              <a:rPr sz="1400" b="1" spc="0" dirty="0" smtClean="0">
                <a:solidFill>
                  <a:srgbClr val="0000FF"/>
                </a:solidFill>
                <a:latin typeface="Arial"/>
                <a:cs typeface="Arial"/>
              </a:rPr>
              <a:t>2</a:t>
            </a:r>
            <a:endParaRPr sz="1400">
              <a:latin typeface="Arial"/>
              <a:cs typeface="Arial"/>
            </a:endParaRPr>
          </a:p>
        </p:txBody>
      </p:sp>
      <p:sp>
        <p:nvSpPr>
          <p:cNvPr id="16" name="object 15"/>
          <p:cNvSpPr txBox="1"/>
          <p:nvPr/>
        </p:nvSpPr>
        <p:spPr>
          <a:xfrm>
            <a:off x="3284538" y="3772758"/>
            <a:ext cx="875701" cy="211656"/>
          </a:xfrm>
          <a:prstGeom prst="rect">
            <a:avLst/>
          </a:prstGeom>
        </p:spPr>
        <p:txBody>
          <a:bodyPr wrap="square" lIns="0" tIns="0" rIns="0" bIns="0" rtlCol="0">
            <a:noAutofit/>
          </a:bodyPr>
          <a:lstStyle/>
          <a:p>
            <a:pPr marL="12700">
              <a:lnSpc>
                <a:spcPts val="1600"/>
              </a:lnSpc>
              <a:spcBef>
                <a:spcPts val="80"/>
              </a:spcBef>
            </a:pPr>
            <a:r>
              <a:rPr sz="1400" spc="0" dirty="0" smtClean="0">
                <a:solidFill>
                  <a:srgbClr val="0000FF"/>
                </a:solidFill>
                <a:latin typeface=""/>
                <a:cs typeface=""/>
              </a:rPr>
              <a:t>阻尼通道</a:t>
            </a:r>
            <a:r>
              <a:rPr sz="1400" b="1" spc="0" dirty="0" smtClean="0">
                <a:solidFill>
                  <a:srgbClr val="0000FF"/>
                </a:solidFill>
                <a:latin typeface="Arial"/>
                <a:cs typeface="Arial"/>
              </a:rPr>
              <a:t>1</a:t>
            </a:r>
            <a:endParaRPr sz="1400">
              <a:latin typeface="Arial"/>
              <a:cs typeface="Arial"/>
            </a:endParaRPr>
          </a:p>
        </p:txBody>
      </p:sp>
      <p:sp>
        <p:nvSpPr>
          <p:cNvPr id="19" name="object 18"/>
          <p:cNvSpPr txBox="1"/>
          <p:nvPr/>
        </p:nvSpPr>
        <p:spPr>
          <a:xfrm>
            <a:off x="6930657" y="5020233"/>
            <a:ext cx="1998336" cy="710151"/>
          </a:xfrm>
          <a:prstGeom prst="rect">
            <a:avLst/>
          </a:prstGeom>
        </p:spPr>
        <p:txBody>
          <a:bodyPr wrap="square" lIns="0" tIns="0" rIns="0" bIns="0" rtlCol="0">
            <a:noAutofit/>
          </a:bodyPr>
          <a:lstStyle/>
          <a:p>
            <a:pPr marL="12700" marR="47963">
              <a:lnSpc>
                <a:spcPts val="2670"/>
              </a:lnSpc>
              <a:spcBef>
                <a:spcPts val="133"/>
              </a:spcBef>
            </a:pPr>
            <a:r>
              <a:rPr sz="2400" spc="0" dirty="0" smtClean="0">
                <a:solidFill>
                  <a:srgbClr val="FF00FF"/>
                </a:solidFill>
                <a:latin typeface=""/>
                <a:cs typeface=""/>
              </a:rPr>
              <a:t>全控器</a:t>
            </a:r>
            <a:r>
              <a:rPr sz="2400" spc="4" dirty="0" smtClean="0">
                <a:solidFill>
                  <a:srgbClr val="FF00FF"/>
                </a:solidFill>
                <a:latin typeface=""/>
                <a:cs typeface=""/>
              </a:rPr>
              <a:t>件</a:t>
            </a:r>
            <a:r>
              <a:rPr sz="3600" b="1" spc="0" baseline="-1207" dirty="0" smtClean="0">
                <a:solidFill>
                  <a:srgbClr val="FF00FF"/>
                </a:solidFill>
                <a:latin typeface="Arial"/>
                <a:cs typeface="Arial"/>
              </a:rPr>
              <a:t>:</a:t>
            </a:r>
            <a:endParaRPr sz="2400" dirty="0">
              <a:latin typeface="Arial"/>
              <a:cs typeface="Arial"/>
            </a:endParaRPr>
          </a:p>
          <a:p>
            <a:pPr marL="97281">
              <a:lnSpc>
                <a:spcPts val="2875"/>
              </a:lnSpc>
              <a:spcBef>
                <a:spcPts val="10"/>
              </a:spcBef>
            </a:pPr>
            <a:r>
              <a:rPr sz="3600" b="1" spc="0" baseline="-1207" dirty="0" smtClean="0">
                <a:latin typeface="Arial"/>
                <a:cs typeface="Arial"/>
              </a:rPr>
              <a:t>IGB</a:t>
            </a:r>
            <a:r>
              <a:rPr sz="3600" b="1" spc="-4" baseline="-1207" dirty="0" smtClean="0">
                <a:latin typeface="Arial"/>
                <a:cs typeface="Arial"/>
              </a:rPr>
              <a:t>T</a:t>
            </a:r>
            <a:r>
              <a:rPr sz="2400" spc="0" dirty="0" smtClean="0">
                <a:latin typeface=""/>
                <a:cs typeface=""/>
              </a:rPr>
              <a:t>，</a:t>
            </a:r>
            <a:r>
              <a:rPr sz="3600" b="1" spc="0" baseline="-1207" dirty="0" smtClean="0">
                <a:latin typeface="Arial"/>
                <a:cs typeface="Arial"/>
              </a:rPr>
              <a:t>IGC</a:t>
            </a:r>
            <a:r>
              <a:rPr sz="3600" b="1" spc="-4" baseline="-1207" dirty="0" smtClean="0">
                <a:latin typeface="Arial"/>
                <a:cs typeface="Arial"/>
              </a:rPr>
              <a:t>T</a:t>
            </a:r>
            <a:r>
              <a:rPr sz="2400" spc="0" dirty="0" smtClean="0">
                <a:latin typeface=""/>
                <a:cs typeface=""/>
              </a:rPr>
              <a:t>，</a:t>
            </a:r>
            <a:r>
              <a:rPr sz="3600" b="1" spc="-4" baseline="-1207" dirty="0" smtClean="0">
                <a:latin typeface="Arial"/>
                <a:cs typeface="Arial"/>
              </a:rPr>
              <a:t>GT</a:t>
            </a:r>
            <a:r>
              <a:rPr sz="3600" b="1" spc="-9" baseline="-1207" dirty="0" smtClean="0">
                <a:latin typeface="Arial"/>
                <a:cs typeface="Arial"/>
              </a:rPr>
              <a:t>O</a:t>
            </a:r>
            <a:r>
              <a:rPr sz="2400" spc="4" dirty="0" smtClean="0">
                <a:latin typeface=""/>
                <a:cs typeface=""/>
              </a:rPr>
              <a:t>，</a:t>
            </a:r>
            <a:r>
              <a:rPr sz="3600" b="1" spc="0" baseline="-1207" dirty="0" smtClean="0">
                <a:latin typeface="Arial"/>
                <a:cs typeface="Arial"/>
              </a:rPr>
              <a:t>ETO</a:t>
            </a:r>
            <a:r>
              <a:rPr sz="3600" b="1" spc="-9" baseline="-1207" dirty="0" smtClean="0">
                <a:latin typeface="Arial"/>
                <a:cs typeface="Arial"/>
              </a:rPr>
              <a:t> </a:t>
            </a:r>
            <a:r>
              <a:rPr sz="2400" spc="0" dirty="0" smtClean="0">
                <a:latin typeface=""/>
                <a:cs typeface=""/>
              </a:rPr>
              <a:t>等</a:t>
            </a:r>
            <a:endParaRPr sz="2400" dirty="0">
              <a:latin typeface="宋体"/>
              <a:cs typeface="宋体"/>
            </a:endParaRPr>
          </a:p>
        </p:txBody>
      </p:sp>
      <p:sp>
        <p:nvSpPr>
          <p:cNvPr id="20" name="object 19"/>
          <p:cNvSpPr txBox="1"/>
          <p:nvPr/>
        </p:nvSpPr>
        <p:spPr>
          <a:xfrm>
            <a:off x="322396" y="7357638"/>
            <a:ext cx="7924787" cy="15240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814402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995738" y="1125538"/>
            <a:ext cx="5148262" cy="1008062"/>
            <a:chOff x="2426" y="709"/>
            <a:chExt cx="3243" cy="635"/>
          </a:xfrm>
        </p:grpSpPr>
        <p:pic>
          <p:nvPicPr>
            <p:cNvPr id="3" name="Picture 7"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 y="709"/>
              <a:ext cx="3243"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30" descr="斜纹布"/>
            <p:cNvSpPr txBox="1">
              <a:spLocks noChangeArrowheads="1"/>
            </p:cNvSpPr>
            <p:nvPr/>
          </p:nvSpPr>
          <p:spPr bwMode="auto">
            <a:xfrm>
              <a:off x="2608" y="709"/>
              <a:ext cx="2131" cy="233"/>
            </a:xfrm>
            <a:prstGeom prst="rect">
              <a:avLst/>
            </a:prstGeom>
            <a:noFill/>
            <a:ln w="9525">
              <a:noFill/>
              <a:miter lim="800000"/>
              <a:headEnd/>
              <a:tailEnd/>
            </a:ln>
            <a:effectLst/>
          </p:spPr>
          <p:txBody>
            <a:bodyPr wrap="square">
              <a:spAutoFit/>
            </a:bodyPr>
            <a:lstStyle/>
            <a:p>
              <a:pPr marL="457200" indent="-457200">
                <a:spcBef>
                  <a:spcPct val="50000"/>
                </a:spcBef>
                <a:defRPr/>
              </a:pPr>
              <a:r>
                <a:rPr kumimoji="1" lang="zh-CN" altLang="en-US" i="1" dirty="0" smtClean="0">
                  <a:solidFill>
                    <a:schemeClr val="bg1"/>
                  </a:solidFill>
                  <a:effectLst>
                    <a:outerShdw blurRad="38100" dist="38100" dir="2700000" algn="tl">
                      <a:srgbClr val="C0C0C0"/>
                    </a:outerShdw>
                  </a:effectLst>
                  <a:latin typeface="Times New Roman" pitchFamily="18" charset="0"/>
                  <a:ea typeface="黑体" pitchFamily="2" charset="-122"/>
                </a:rPr>
                <a:t>三、励磁系统新技术</a:t>
              </a:r>
              <a:endParaRPr kumimoji="1" lang="zh-CN" altLang="en-US" i="1" dirty="0">
                <a:solidFill>
                  <a:schemeClr val="bg1"/>
                </a:solidFill>
                <a:effectLst>
                  <a:outerShdw blurRad="38100" dist="38100" dir="2700000" algn="tl">
                    <a:srgbClr val="C0C0C0"/>
                  </a:outerShdw>
                </a:effectLst>
                <a:latin typeface="Times New Roman" pitchFamily="18" charset="0"/>
                <a:ea typeface="黑体" pitchFamily="2" charset="-122"/>
              </a:endParaRPr>
            </a:p>
          </p:txBody>
        </p:sp>
        <p:sp>
          <p:nvSpPr>
            <p:cNvPr id="5" name="Text Box 1030" descr="斜纹布"/>
            <p:cNvSpPr txBox="1">
              <a:spLocks noChangeArrowheads="1"/>
            </p:cNvSpPr>
            <p:nvPr/>
          </p:nvSpPr>
          <p:spPr bwMode="auto">
            <a:xfrm>
              <a:off x="3061" y="1054"/>
              <a:ext cx="2222" cy="233"/>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zh-CN" b="0" dirty="0" smtClean="0">
                  <a:solidFill>
                    <a:schemeClr val="tx1"/>
                  </a:solidFill>
                  <a:effectLst>
                    <a:outerShdw blurRad="38100" dist="38100" dir="2700000" algn="tl">
                      <a:srgbClr val="C0C0C0"/>
                    </a:outerShdw>
                  </a:effectLst>
                  <a:latin typeface="Times New Roman" pitchFamily="18" charset="0"/>
                  <a:ea typeface="黑体" pitchFamily="2" charset="-122"/>
                </a:rPr>
                <a:t>3</a:t>
              </a:r>
              <a:r>
                <a:rPr kumimoji="1" lang="zh-CN" altLang="en-US" b="0" dirty="0" smtClean="0">
                  <a:solidFill>
                    <a:schemeClr val="tx1"/>
                  </a:solidFill>
                  <a:effectLst>
                    <a:outerShdw blurRad="38100" dist="38100" dir="2700000" algn="tl">
                      <a:srgbClr val="C0C0C0"/>
                    </a:outerShdw>
                  </a:effectLst>
                  <a:latin typeface="Times New Roman" pitchFamily="18" charset="0"/>
                  <a:ea typeface="黑体" pitchFamily="2" charset="-122"/>
                </a:rPr>
                <a:t>、全控器件励磁系统</a:t>
              </a:r>
              <a:endParaRPr kumimoji="1" lang="zh-CN" altLang="en-US" b="0" dirty="0">
                <a:solidFill>
                  <a:schemeClr val="tx1"/>
                </a:solidFill>
                <a:effectLst>
                  <a:outerShdw blurRad="38100" dist="38100" dir="2700000" algn="tl">
                    <a:srgbClr val="C0C0C0"/>
                  </a:outerShdw>
                </a:effectLst>
                <a:latin typeface="Times New Roman" pitchFamily="18" charset="0"/>
                <a:ea typeface="黑体" pitchFamily="2" charset="-122"/>
              </a:endParaRPr>
            </a:p>
          </p:txBody>
        </p:sp>
      </p:grpSp>
      <p:sp>
        <p:nvSpPr>
          <p:cNvPr id="6" name="object 6"/>
          <p:cNvSpPr/>
          <p:nvPr/>
        </p:nvSpPr>
        <p:spPr>
          <a:xfrm>
            <a:off x="3879488" y="4321401"/>
            <a:ext cx="3269729" cy="1860042"/>
          </a:xfrm>
          <a:custGeom>
            <a:avLst/>
            <a:gdLst/>
            <a:ahLst/>
            <a:cxnLst/>
            <a:rect l="l" t="t" r="r" b="b"/>
            <a:pathLst>
              <a:path w="3269729" h="1860042">
                <a:moveTo>
                  <a:pt x="0" y="1860042"/>
                </a:moveTo>
                <a:lnTo>
                  <a:pt x="3269729" y="1860041"/>
                </a:lnTo>
                <a:lnTo>
                  <a:pt x="3269729" y="0"/>
                </a:lnTo>
                <a:lnTo>
                  <a:pt x="0" y="0"/>
                </a:lnTo>
                <a:lnTo>
                  <a:pt x="0" y="1860042"/>
                </a:lnTo>
                <a:close/>
              </a:path>
            </a:pathLst>
          </a:custGeom>
          <a:ln w="4927">
            <a:solidFill>
              <a:srgbClr val="000000"/>
            </a:solidFill>
            <a:prstDash val="dash"/>
          </a:ln>
        </p:spPr>
        <p:txBody>
          <a:bodyPr wrap="square" lIns="0" tIns="0" rIns="0" bIns="0" rtlCol="0">
            <a:noAutofit/>
          </a:bodyPr>
          <a:lstStyle/>
          <a:p>
            <a:endParaRPr/>
          </a:p>
        </p:txBody>
      </p:sp>
      <p:sp>
        <p:nvSpPr>
          <p:cNvPr id="7" name="object 7"/>
          <p:cNvSpPr/>
          <p:nvPr/>
        </p:nvSpPr>
        <p:spPr>
          <a:xfrm>
            <a:off x="4521854" y="4572099"/>
            <a:ext cx="0" cy="176784"/>
          </a:xfrm>
          <a:custGeom>
            <a:avLst/>
            <a:gdLst/>
            <a:ahLst/>
            <a:cxnLst/>
            <a:rect l="l" t="t" r="r" b="b"/>
            <a:pathLst>
              <a:path h="176784">
                <a:moveTo>
                  <a:pt x="0" y="0"/>
                </a:moveTo>
                <a:lnTo>
                  <a:pt x="0" y="176784"/>
                </a:lnTo>
              </a:path>
            </a:pathLst>
          </a:custGeom>
          <a:ln w="14782">
            <a:solidFill>
              <a:srgbClr val="000000"/>
            </a:solidFill>
          </a:ln>
        </p:spPr>
        <p:txBody>
          <a:bodyPr wrap="square" lIns="0" tIns="0" rIns="0" bIns="0" rtlCol="0">
            <a:noAutofit/>
          </a:bodyPr>
          <a:lstStyle/>
          <a:p>
            <a:endParaRPr/>
          </a:p>
        </p:txBody>
      </p:sp>
      <p:sp>
        <p:nvSpPr>
          <p:cNvPr id="8" name="object 8"/>
          <p:cNvSpPr/>
          <p:nvPr/>
        </p:nvSpPr>
        <p:spPr>
          <a:xfrm>
            <a:off x="4584338" y="4483707"/>
            <a:ext cx="0" cy="353568"/>
          </a:xfrm>
          <a:custGeom>
            <a:avLst/>
            <a:gdLst/>
            <a:ahLst/>
            <a:cxnLst/>
            <a:rect l="l" t="t" r="r" b="b"/>
            <a:pathLst>
              <a:path h="353568">
                <a:moveTo>
                  <a:pt x="0" y="0"/>
                </a:moveTo>
                <a:lnTo>
                  <a:pt x="0" y="353568"/>
                </a:lnTo>
              </a:path>
            </a:pathLst>
          </a:custGeom>
          <a:ln w="14782">
            <a:solidFill>
              <a:srgbClr val="000000"/>
            </a:solidFill>
          </a:ln>
        </p:spPr>
        <p:txBody>
          <a:bodyPr wrap="square" lIns="0" tIns="0" rIns="0" bIns="0" rtlCol="0">
            <a:noAutofit/>
          </a:bodyPr>
          <a:lstStyle/>
          <a:p>
            <a:endParaRPr/>
          </a:p>
        </p:txBody>
      </p:sp>
      <p:sp>
        <p:nvSpPr>
          <p:cNvPr id="9" name="object 9"/>
          <p:cNvSpPr/>
          <p:nvPr/>
        </p:nvSpPr>
        <p:spPr>
          <a:xfrm>
            <a:off x="4476896" y="4660491"/>
            <a:ext cx="39624" cy="0"/>
          </a:xfrm>
          <a:custGeom>
            <a:avLst/>
            <a:gdLst/>
            <a:ahLst/>
            <a:cxnLst/>
            <a:rect l="l" t="t" r="r" b="b"/>
            <a:pathLst>
              <a:path w="39624">
                <a:moveTo>
                  <a:pt x="0" y="0"/>
                </a:moveTo>
                <a:lnTo>
                  <a:pt x="39624" y="0"/>
                </a:lnTo>
              </a:path>
            </a:pathLst>
          </a:custGeom>
          <a:ln w="14782">
            <a:solidFill>
              <a:srgbClr val="000000"/>
            </a:solidFill>
          </a:ln>
        </p:spPr>
        <p:txBody>
          <a:bodyPr wrap="square" lIns="0" tIns="0" rIns="0" bIns="0" rtlCol="0">
            <a:noAutofit/>
          </a:bodyPr>
          <a:lstStyle/>
          <a:p>
            <a:endParaRPr/>
          </a:p>
        </p:txBody>
      </p:sp>
      <p:sp>
        <p:nvSpPr>
          <p:cNvPr id="10" name="object 10"/>
          <p:cNvSpPr/>
          <p:nvPr/>
        </p:nvSpPr>
        <p:spPr>
          <a:xfrm>
            <a:off x="4588910" y="4720689"/>
            <a:ext cx="42672" cy="58674"/>
          </a:xfrm>
          <a:custGeom>
            <a:avLst/>
            <a:gdLst/>
            <a:ahLst/>
            <a:cxnLst/>
            <a:rect l="l" t="t" r="r" b="b"/>
            <a:pathLst>
              <a:path w="42672" h="58674">
                <a:moveTo>
                  <a:pt x="0" y="0"/>
                </a:moveTo>
                <a:lnTo>
                  <a:pt x="42672" y="58674"/>
                </a:lnTo>
              </a:path>
            </a:pathLst>
          </a:custGeom>
          <a:ln w="14782">
            <a:solidFill>
              <a:srgbClr val="000000"/>
            </a:solidFill>
          </a:ln>
        </p:spPr>
        <p:txBody>
          <a:bodyPr wrap="square" lIns="0" tIns="0" rIns="0" bIns="0" rtlCol="0">
            <a:noAutofit/>
          </a:bodyPr>
          <a:lstStyle/>
          <a:p>
            <a:endParaRPr/>
          </a:p>
        </p:txBody>
      </p:sp>
      <p:sp>
        <p:nvSpPr>
          <p:cNvPr id="11" name="object 11"/>
          <p:cNvSpPr/>
          <p:nvPr/>
        </p:nvSpPr>
        <p:spPr>
          <a:xfrm>
            <a:off x="4588910" y="4744311"/>
            <a:ext cx="88391" cy="97536"/>
          </a:xfrm>
          <a:custGeom>
            <a:avLst/>
            <a:gdLst/>
            <a:ahLst/>
            <a:cxnLst/>
            <a:rect l="l" t="t" r="r" b="b"/>
            <a:pathLst>
              <a:path w="88391" h="97536">
                <a:moveTo>
                  <a:pt x="88391" y="97536"/>
                </a:moveTo>
                <a:lnTo>
                  <a:pt x="71627" y="0"/>
                </a:lnTo>
                <a:lnTo>
                  <a:pt x="0" y="52578"/>
                </a:lnTo>
                <a:lnTo>
                  <a:pt x="88391" y="97536"/>
                </a:lnTo>
                <a:close/>
              </a:path>
            </a:pathLst>
          </a:custGeom>
          <a:solidFill>
            <a:srgbClr val="000000"/>
          </a:solidFill>
        </p:spPr>
        <p:txBody>
          <a:bodyPr wrap="square" lIns="0" tIns="0" rIns="0" bIns="0" rtlCol="0">
            <a:noAutofit/>
          </a:bodyPr>
          <a:lstStyle/>
          <a:p>
            <a:endParaRPr/>
          </a:p>
        </p:txBody>
      </p:sp>
      <p:sp>
        <p:nvSpPr>
          <p:cNvPr id="12" name="object 12"/>
          <p:cNvSpPr/>
          <p:nvPr/>
        </p:nvSpPr>
        <p:spPr>
          <a:xfrm>
            <a:off x="4588910" y="4485232"/>
            <a:ext cx="88391" cy="88391"/>
          </a:xfrm>
          <a:custGeom>
            <a:avLst/>
            <a:gdLst/>
            <a:ahLst/>
            <a:cxnLst/>
            <a:rect l="l" t="t" r="r" b="b"/>
            <a:pathLst>
              <a:path w="88391" h="88391">
                <a:moveTo>
                  <a:pt x="0" y="88391"/>
                </a:moveTo>
                <a:lnTo>
                  <a:pt x="88391" y="0"/>
                </a:lnTo>
              </a:path>
            </a:pathLst>
          </a:custGeom>
          <a:ln w="14782">
            <a:solidFill>
              <a:srgbClr val="000000"/>
            </a:solidFill>
          </a:ln>
        </p:spPr>
        <p:txBody>
          <a:bodyPr wrap="square" lIns="0" tIns="0" rIns="0" bIns="0" rtlCol="0">
            <a:noAutofit/>
          </a:bodyPr>
          <a:lstStyle/>
          <a:p>
            <a:endParaRPr/>
          </a:p>
        </p:txBody>
      </p:sp>
      <p:sp>
        <p:nvSpPr>
          <p:cNvPr id="13" name="object 13"/>
          <p:cNvSpPr/>
          <p:nvPr/>
        </p:nvSpPr>
        <p:spPr>
          <a:xfrm>
            <a:off x="4677302" y="4409032"/>
            <a:ext cx="0" cy="76200"/>
          </a:xfrm>
          <a:custGeom>
            <a:avLst/>
            <a:gdLst/>
            <a:ahLst/>
            <a:cxnLst/>
            <a:rect l="l" t="t" r="r" b="b"/>
            <a:pathLst>
              <a:path h="76200">
                <a:moveTo>
                  <a:pt x="0" y="76200"/>
                </a:moveTo>
                <a:lnTo>
                  <a:pt x="0" y="0"/>
                </a:lnTo>
              </a:path>
            </a:pathLst>
          </a:custGeom>
          <a:ln w="14782">
            <a:solidFill>
              <a:srgbClr val="000000"/>
            </a:solidFill>
          </a:ln>
        </p:spPr>
        <p:txBody>
          <a:bodyPr wrap="square" lIns="0" tIns="0" rIns="0" bIns="0" rtlCol="0">
            <a:noAutofit/>
          </a:bodyPr>
          <a:lstStyle/>
          <a:p>
            <a:endParaRPr/>
          </a:p>
        </p:txBody>
      </p:sp>
      <p:sp>
        <p:nvSpPr>
          <p:cNvPr id="14" name="object 14"/>
          <p:cNvSpPr/>
          <p:nvPr/>
        </p:nvSpPr>
        <p:spPr>
          <a:xfrm>
            <a:off x="4677302" y="4484469"/>
            <a:ext cx="107442" cy="356615"/>
          </a:xfrm>
          <a:custGeom>
            <a:avLst/>
            <a:gdLst/>
            <a:ahLst/>
            <a:cxnLst/>
            <a:rect l="l" t="t" r="r" b="b"/>
            <a:pathLst>
              <a:path w="107442" h="356615">
                <a:moveTo>
                  <a:pt x="0" y="0"/>
                </a:moveTo>
                <a:lnTo>
                  <a:pt x="107442" y="0"/>
                </a:lnTo>
                <a:lnTo>
                  <a:pt x="107442" y="356615"/>
                </a:lnTo>
                <a:lnTo>
                  <a:pt x="0" y="356615"/>
                </a:lnTo>
              </a:path>
            </a:pathLst>
          </a:custGeom>
          <a:ln w="14782">
            <a:solidFill>
              <a:srgbClr val="000000"/>
            </a:solidFill>
          </a:ln>
        </p:spPr>
        <p:txBody>
          <a:bodyPr wrap="square" lIns="0" tIns="0" rIns="0" bIns="0" rtlCol="0">
            <a:noAutofit/>
          </a:bodyPr>
          <a:lstStyle/>
          <a:p>
            <a:endParaRPr/>
          </a:p>
        </p:txBody>
      </p:sp>
      <p:sp>
        <p:nvSpPr>
          <p:cNvPr id="15" name="object 15"/>
          <p:cNvSpPr/>
          <p:nvPr/>
        </p:nvSpPr>
        <p:spPr>
          <a:xfrm>
            <a:off x="4713116" y="4588863"/>
            <a:ext cx="142494" cy="0"/>
          </a:xfrm>
          <a:custGeom>
            <a:avLst/>
            <a:gdLst/>
            <a:ahLst/>
            <a:cxnLst/>
            <a:rect l="l" t="t" r="r" b="b"/>
            <a:pathLst>
              <a:path w="142494">
                <a:moveTo>
                  <a:pt x="0" y="0"/>
                </a:moveTo>
                <a:lnTo>
                  <a:pt x="142494" y="0"/>
                </a:lnTo>
              </a:path>
            </a:pathLst>
          </a:custGeom>
          <a:ln w="14782">
            <a:solidFill>
              <a:srgbClr val="000000"/>
            </a:solidFill>
          </a:ln>
        </p:spPr>
        <p:txBody>
          <a:bodyPr wrap="square" lIns="0" tIns="0" rIns="0" bIns="0" rtlCol="0">
            <a:noAutofit/>
          </a:bodyPr>
          <a:lstStyle/>
          <a:p>
            <a:endParaRPr/>
          </a:p>
        </p:txBody>
      </p:sp>
      <p:sp>
        <p:nvSpPr>
          <p:cNvPr id="16" name="object 16"/>
          <p:cNvSpPr/>
          <p:nvPr/>
        </p:nvSpPr>
        <p:spPr>
          <a:xfrm>
            <a:off x="4713116" y="4588863"/>
            <a:ext cx="142494" cy="142493"/>
          </a:xfrm>
          <a:custGeom>
            <a:avLst/>
            <a:gdLst/>
            <a:ahLst/>
            <a:cxnLst/>
            <a:rect l="l" t="t" r="r" b="b"/>
            <a:pathLst>
              <a:path w="142494" h="142493">
                <a:moveTo>
                  <a:pt x="71628" y="0"/>
                </a:moveTo>
                <a:lnTo>
                  <a:pt x="0" y="142493"/>
                </a:lnTo>
                <a:lnTo>
                  <a:pt x="142494" y="142493"/>
                </a:lnTo>
                <a:lnTo>
                  <a:pt x="71628" y="0"/>
                </a:lnTo>
              </a:path>
            </a:pathLst>
          </a:custGeom>
          <a:ln w="14782">
            <a:solidFill>
              <a:srgbClr val="000000"/>
            </a:solidFill>
          </a:ln>
        </p:spPr>
        <p:txBody>
          <a:bodyPr wrap="square" lIns="0" tIns="0" rIns="0" bIns="0" rtlCol="0">
            <a:noAutofit/>
          </a:bodyPr>
          <a:lstStyle/>
          <a:p>
            <a:endParaRPr/>
          </a:p>
        </p:txBody>
      </p:sp>
      <p:sp>
        <p:nvSpPr>
          <p:cNvPr id="17" name="object 17"/>
          <p:cNvSpPr/>
          <p:nvPr/>
        </p:nvSpPr>
        <p:spPr>
          <a:xfrm>
            <a:off x="4142378" y="4939997"/>
            <a:ext cx="349758" cy="51964"/>
          </a:xfrm>
          <a:custGeom>
            <a:avLst/>
            <a:gdLst/>
            <a:ahLst/>
            <a:cxnLst/>
            <a:rect l="l" t="t" r="r" b="b"/>
            <a:pathLst>
              <a:path w="349758" h="51964">
                <a:moveTo>
                  <a:pt x="0" y="51964"/>
                </a:moveTo>
                <a:lnTo>
                  <a:pt x="14301" y="12495"/>
                </a:lnTo>
                <a:lnTo>
                  <a:pt x="36961" y="0"/>
                </a:lnTo>
                <a:lnTo>
                  <a:pt x="51580" y="1313"/>
                </a:lnTo>
                <a:lnTo>
                  <a:pt x="81810" y="25556"/>
                </a:lnTo>
                <a:lnTo>
                  <a:pt x="87630" y="48916"/>
                </a:lnTo>
                <a:lnTo>
                  <a:pt x="87630" y="50440"/>
                </a:lnTo>
                <a:lnTo>
                  <a:pt x="87630" y="51964"/>
                </a:lnTo>
                <a:lnTo>
                  <a:pt x="101287" y="12908"/>
                </a:lnTo>
                <a:lnTo>
                  <a:pt x="123651" y="184"/>
                </a:lnTo>
                <a:lnTo>
                  <a:pt x="138358" y="1404"/>
                </a:lnTo>
                <a:lnTo>
                  <a:pt x="168922" y="25389"/>
                </a:lnTo>
                <a:lnTo>
                  <a:pt x="174498" y="48916"/>
                </a:lnTo>
                <a:lnTo>
                  <a:pt x="174498" y="50440"/>
                </a:lnTo>
                <a:lnTo>
                  <a:pt x="174498" y="51964"/>
                </a:lnTo>
                <a:lnTo>
                  <a:pt x="189114" y="12495"/>
                </a:lnTo>
                <a:lnTo>
                  <a:pt x="211596" y="0"/>
                </a:lnTo>
                <a:lnTo>
                  <a:pt x="226231" y="1317"/>
                </a:lnTo>
                <a:lnTo>
                  <a:pt x="256679" y="25621"/>
                </a:lnTo>
                <a:lnTo>
                  <a:pt x="262128" y="48916"/>
                </a:lnTo>
                <a:lnTo>
                  <a:pt x="262128" y="50440"/>
                </a:lnTo>
                <a:lnTo>
                  <a:pt x="262128" y="51964"/>
                </a:lnTo>
                <a:lnTo>
                  <a:pt x="276429" y="12495"/>
                </a:lnTo>
                <a:lnTo>
                  <a:pt x="299089" y="0"/>
                </a:lnTo>
                <a:lnTo>
                  <a:pt x="313708" y="1313"/>
                </a:lnTo>
                <a:lnTo>
                  <a:pt x="343938" y="25556"/>
                </a:lnTo>
                <a:lnTo>
                  <a:pt x="349758" y="48916"/>
                </a:lnTo>
                <a:lnTo>
                  <a:pt x="349758" y="50440"/>
                </a:lnTo>
                <a:lnTo>
                  <a:pt x="349758" y="51964"/>
                </a:lnTo>
              </a:path>
            </a:pathLst>
          </a:custGeom>
          <a:ln w="14782">
            <a:solidFill>
              <a:srgbClr val="000000"/>
            </a:solidFill>
          </a:ln>
        </p:spPr>
        <p:txBody>
          <a:bodyPr wrap="square" lIns="0" tIns="0" rIns="0" bIns="0" rtlCol="0">
            <a:noAutofit/>
          </a:bodyPr>
          <a:lstStyle/>
          <a:p>
            <a:endParaRPr/>
          </a:p>
        </p:txBody>
      </p:sp>
      <p:sp>
        <p:nvSpPr>
          <p:cNvPr id="18" name="object 18"/>
          <p:cNvSpPr/>
          <p:nvPr/>
        </p:nvSpPr>
        <p:spPr>
          <a:xfrm>
            <a:off x="4677302" y="4409032"/>
            <a:ext cx="1948434" cy="0"/>
          </a:xfrm>
          <a:custGeom>
            <a:avLst/>
            <a:gdLst/>
            <a:ahLst/>
            <a:cxnLst/>
            <a:rect l="l" t="t" r="r" b="b"/>
            <a:pathLst>
              <a:path w="1948434">
                <a:moveTo>
                  <a:pt x="0" y="0"/>
                </a:moveTo>
                <a:lnTo>
                  <a:pt x="1948434" y="0"/>
                </a:lnTo>
              </a:path>
            </a:pathLst>
          </a:custGeom>
          <a:ln w="14782">
            <a:solidFill>
              <a:srgbClr val="000000"/>
            </a:solidFill>
          </a:ln>
        </p:spPr>
        <p:txBody>
          <a:bodyPr wrap="square" lIns="0" tIns="0" rIns="0" bIns="0" rtlCol="0">
            <a:noAutofit/>
          </a:bodyPr>
          <a:lstStyle/>
          <a:p>
            <a:endParaRPr/>
          </a:p>
        </p:txBody>
      </p:sp>
      <p:sp>
        <p:nvSpPr>
          <p:cNvPr id="19" name="object 19"/>
          <p:cNvSpPr/>
          <p:nvPr/>
        </p:nvSpPr>
        <p:spPr>
          <a:xfrm>
            <a:off x="4929524" y="4572099"/>
            <a:ext cx="0" cy="176784"/>
          </a:xfrm>
          <a:custGeom>
            <a:avLst/>
            <a:gdLst/>
            <a:ahLst/>
            <a:cxnLst/>
            <a:rect l="l" t="t" r="r" b="b"/>
            <a:pathLst>
              <a:path h="176784">
                <a:moveTo>
                  <a:pt x="0" y="0"/>
                </a:moveTo>
                <a:lnTo>
                  <a:pt x="0" y="176784"/>
                </a:lnTo>
              </a:path>
            </a:pathLst>
          </a:custGeom>
          <a:ln w="14782">
            <a:solidFill>
              <a:srgbClr val="000000"/>
            </a:solidFill>
          </a:ln>
        </p:spPr>
        <p:txBody>
          <a:bodyPr wrap="square" lIns="0" tIns="0" rIns="0" bIns="0" rtlCol="0">
            <a:noAutofit/>
          </a:bodyPr>
          <a:lstStyle/>
          <a:p>
            <a:endParaRPr/>
          </a:p>
        </p:txBody>
      </p:sp>
      <p:sp>
        <p:nvSpPr>
          <p:cNvPr id="20" name="object 20"/>
          <p:cNvSpPr/>
          <p:nvPr/>
        </p:nvSpPr>
        <p:spPr>
          <a:xfrm>
            <a:off x="4992008" y="4483707"/>
            <a:ext cx="0" cy="353568"/>
          </a:xfrm>
          <a:custGeom>
            <a:avLst/>
            <a:gdLst/>
            <a:ahLst/>
            <a:cxnLst/>
            <a:rect l="l" t="t" r="r" b="b"/>
            <a:pathLst>
              <a:path h="353568">
                <a:moveTo>
                  <a:pt x="0" y="0"/>
                </a:moveTo>
                <a:lnTo>
                  <a:pt x="0" y="353568"/>
                </a:lnTo>
              </a:path>
            </a:pathLst>
          </a:custGeom>
          <a:ln w="14782">
            <a:solidFill>
              <a:srgbClr val="000000"/>
            </a:solidFill>
          </a:ln>
        </p:spPr>
        <p:txBody>
          <a:bodyPr wrap="square" lIns="0" tIns="0" rIns="0" bIns="0" rtlCol="0">
            <a:noAutofit/>
          </a:bodyPr>
          <a:lstStyle/>
          <a:p>
            <a:endParaRPr/>
          </a:p>
        </p:txBody>
      </p:sp>
      <p:sp>
        <p:nvSpPr>
          <p:cNvPr id="21" name="object 21"/>
          <p:cNvSpPr/>
          <p:nvPr/>
        </p:nvSpPr>
        <p:spPr>
          <a:xfrm>
            <a:off x="4884566" y="4660491"/>
            <a:ext cx="39624" cy="0"/>
          </a:xfrm>
          <a:custGeom>
            <a:avLst/>
            <a:gdLst/>
            <a:ahLst/>
            <a:cxnLst/>
            <a:rect l="l" t="t" r="r" b="b"/>
            <a:pathLst>
              <a:path w="39624">
                <a:moveTo>
                  <a:pt x="0" y="0"/>
                </a:moveTo>
                <a:lnTo>
                  <a:pt x="39624" y="0"/>
                </a:lnTo>
              </a:path>
            </a:pathLst>
          </a:custGeom>
          <a:ln w="14782">
            <a:solidFill>
              <a:srgbClr val="000000"/>
            </a:solidFill>
          </a:ln>
        </p:spPr>
        <p:txBody>
          <a:bodyPr wrap="square" lIns="0" tIns="0" rIns="0" bIns="0" rtlCol="0">
            <a:noAutofit/>
          </a:bodyPr>
          <a:lstStyle/>
          <a:p>
            <a:endParaRPr/>
          </a:p>
        </p:txBody>
      </p:sp>
      <p:sp>
        <p:nvSpPr>
          <p:cNvPr id="22" name="object 22"/>
          <p:cNvSpPr/>
          <p:nvPr/>
        </p:nvSpPr>
        <p:spPr>
          <a:xfrm>
            <a:off x="4995818" y="4720689"/>
            <a:ext cx="43434" cy="58674"/>
          </a:xfrm>
          <a:custGeom>
            <a:avLst/>
            <a:gdLst/>
            <a:ahLst/>
            <a:cxnLst/>
            <a:rect l="l" t="t" r="r" b="b"/>
            <a:pathLst>
              <a:path w="43434" h="58674">
                <a:moveTo>
                  <a:pt x="0" y="0"/>
                </a:moveTo>
                <a:lnTo>
                  <a:pt x="43434" y="58674"/>
                </a:lnTo>
              </a:path>
            </a:pathLst>
          </a:custGeom>
          <a:ln w="14782">
            <a:solidFill>
              <a:srgbClr val="000000"/>
            </a:solidFill>
          </a:ln>
        </p:spPr>
        <p:txBody>
          <a:bodyPr wrap="square" lIns="0" tIns="0" rIns="0" bIns="0" rtlCol="0">
            <a:noAutofit/>
          </a:bodyPr>
          <a:lstStyle/>
          <a:p>
            <a:endParaRPr/>
          </a:p>
        </p:txBody>
      </p:sp>
      <p:sp>
        <p:nvSpPr>
          <p:cNvPr id="23" name="object 23"/>
          <p:cNvSpPr/>
          <p:nvPr/>
        </p:nvSpPr>
        <p:spPr>
          <a:xfrm>
            <a:off x="4996580" y="4744311"/>
            <a:ext cx="88392" cy="97536"/>
          </a:xfrm>
          <a:custGeom>
            <a:avLst/>
            <a:gdLst/>
            <a:ahLst/>
            <a:cxnLst/>
            <a:rect l="l" t="t" r="r" b="b"/>
            <a:pathLst>
              <a:path w="88392" h="97536">
                <a:moveTo>
                  <a:pt x="88392" y="97536"/>
                </a:moveTo>
                <a:lnTo>
                  <a:pt x="71628" y="0"/>
                </a:lnTo>
                <a:lnTo>
                  <a:pt x="0" y="52578"/>
                </a:lnTo>
                <a:lnTo>
                  <a:pt x="88392" y="97536"/>
                </a:lnTo>
                <a:close/>
              </a:path>
            </a:pathLst>
          </a:custGeom>
          <a:solidFill>
            <a:srgbClr val="000000"/>
          </a:solidFill>
        </p:spPr>
        <p:txBody>
          <a:bodyPr wrap="square" lIns="0" tIns="0" rIns="0" bIns="0" rtlCol="0">
            <a:noAutofit/>
          </a:bodyPr>
          <a:lstStyle/>
          <a:p>
            <a:endParaRPr/>
          </a:p>
        </p:txBody>
      </p:sp>
      <p:sp>
        <p:nvSpPr>
          <p:cNvPr id="24" name="object 24"/>
          <p:cNvSpPr/>
          <p:nvPr/>
        </p:nvSpPr>
        <p:spPr>
          <a:xfrm>
            <a:off x="4995818" y="4485232"/>
            <a:ext cx="89154" cy="88391"/>
          </a:xfrm>
          <a:custGeom>
            <a:avLst/>
            <a:gdLst/>
            <a:ahLst/>
            <a:cxnLst/>
            <a:rect l="l" t="t" r="r" b="b"/>
            <a:pathLst>
              <a:path w="89154" h="88391">
                <a:moveTo>
                  <a:pt x="0" y="88391"/>
                </a:moveTo>
                <a:lnTo>
                  <a:pt x="89154" y="0"/>
                </a:lnTo>
              </a:path>
            </a:pathLst>
          </a:custGeom>
          <a:ln w="14782">
            <a:solidFill>
              <a:srgbClr val="000000"/>
            </a:solidFill>
          </a:ln>
        </p:spPr>
        <p:txBody>
          <a:bodyPr wrap="square" lIns="0" tIns="0" rIns="0" bIns="0" rtlCol="0">
            <a:noAutofit/>
          </a:bodyPr>
          <a:lstStyle/>
          <a:p>
            <a:endParaRPr/>
          </a:p>
        </p:txBody>
      </p:sp>
      <p:sp>
        <p:nvSpPr>
          <p:cNvPr id="25" name="object 25"/>
          <p:cNvSpPr/>
          <p:nvPr/>
        </p:nvSpPr>
        <p:spPr>
          <a:xfrm>
            <a:off x="5084972" y="4409032"/>
            <a:ext cx="0" cy="76200"/>
          </a:xfrm>
          <a:custGeom>
            <a:avLst/>
            <a:gdLst/>
            <a:ahLst/>
            <a:cxnLst/>
            <a:rect l="l" t="t" r="r" b="b"/>
            <a:pathLst>
              <a:path h="76200">
                <a:moveTo>
                  <a:pt x="0" y="76200"/>
                </a:moveTo>
                <a:lnTo>
                  <a:pt x="0" y="0"/>
                </a:lnTo>
              </a:path>
            </a:pathLst>
          </a:custGeom>
          <a:ln w="14782">
            <a:solidFill>
              <a:srgbClr val="000000"/>
            </a:solidFill>
          </a:ln>
        </p:spPr>
        <p:txBody>
          <a:bodyPr wrap="square" lIns="0" tIns="0" rIns="0" bIns="0" rtlCol="0">
            <a:noAutofit/>
          </a:bodyPr>
          <a:lstStyle/>
          <a:p>
            <a:endParaRPr/>
          </a:p>
        </p:txBody>
      </p:sp>
      <p:sp>
        <p:nvSpPr>
          <p:cNvPr id="26" name="object 26"/>
          <p:cNvSpPr/>
          <p:nvPr/>
        </p:nvSpPr>
        <p:spPr>
          <a:xfrm>
            <a:off x="5084972" y="4484469"/>
            <a:ext cx="106679" cy="356616"/>
          </a:xfrm>
          <a:custGeom>
            <a:avLst/>
            <a:gdLst/>
            <a:ahLst/>
            <a:cxnLst/>
            <a:rect l="l" t="t" r="r" b="b"/>
            <a:pathLst>
              <a:path w="106679" h="356616">
                <a:moveTo>
                  <a:pt x="0" y="0"/>
                </a:moveTo>
                <a:lnTo>
                  <a:pt x="106679" y="0"/>
                </a:lnTo>
                <a:lnTo>
                  <a:pt x="106679" y="356615"/>
                </a:lnTo>
                <a:lnTo>
                  <a:pt x="0" y="356616"/>
                </a:lnTo>
              </a:path>
            </a:pathLst>
          </a:custGeom>
          <a:ln w="14782">
            <a:solidFill>
              <a:srgbClr val="000000"/>
            </a:solidFill>
          </a:ln>
        </p:spPr>
        <p:txBody>
          <a:bodyPr wrap="square" lIns="0" tIns="0" rIns="0" bIns="0" rtlCol="0">
            <a:noAutofit/>
          </a:bodyPr>
          <a:lstStyle/>
          <a:p>
            <a:endParaRPr/>
          </a:p>
        </p:txBody>
      </p:sp>
      <p:sp>
        <p:nvSpPr>
          <p:cNvPr id="27" name="object 27"/>
          <p:cNvSpPr/>
          <p:nvPr/>
        </p:nvSpPr>
        <p:spPr>
          <a:xfrm>
            <a:off x="5120786" y="4588863"/>
            <a:ext cx="142493" cy="0"/>
          </a:xfrm>
          <a:custGeom>
            <a:avLst/>
            <a:gdLst/>
            <a:ahLst/>
            <a:cxnLst/>
            <a:rect l="l" t="t" r="r" b="b"/>
            <a:pathLst>
              <a:path w="142493">
                <a:moveTo>
                  <a:pt x="0" y="0"/>
                </a:moveTo>
                <a:lnTo>
                  <a:pt x="142493" y="0"/>
                </a:lnTo>
              </a:path>
            </a:pathLst>
          </a:custGeom>
          <a:ln w="14782">
            <a:solidFill>
              <a:srgbClr val="000000"/>
            </a:solidFill>
          </a:ln>
        </p:spPr>
        <p:txBody>
          <a:bodyPr wrap="square" lIns="0" tIns="0" rIns="0" bIns="0" rtlCol="0">
            <a:noAutofit/>
          </a:bodyPr>
          <a:lstStyle/>
          <a:p>
            <a:endParaRPr/>
          </a:p>
        </p:txBody>
      </p:sp>
      <p:sp>
        <p:nvSpPr>
          <p:cNvPr id="28" name="object 28"/>
          <p:cNvSpPr/>
          <p:nvPr/>
        </p:nvSpPr>
        <p:spPr>
          <a:xfrm>
            <a:off x="5120786" y="4588863"/>
            <a:ext cx="142493" cy="142493"/>
          </a:xfrm>
          <a:custGeom>
            <a:avLst/>
            <a:gdLst/>
            <a:ahLst/>
            <a:cxnLst/>
            <a:rect l="l" t="t" r="r" b="b"/>
            <a:pathLst>
              <a:path w="142493" h="142493">
                <a:moveTo>
                  <a:pt x="70865" y="0"/>
                </a:moveTo>
                <a:lnTo>
                  <a:pt x="0" y="142493"/>
                </a:lnTo>
                <a:lnTo>
                  <a:pt x="142493" y="142493"/>
                </a:lnTo>
                <a:lnTo>
                  <a:pt x="70865" y="0"/>
                </a:lnTo>
              </a:path>
            </a:pathLst>
          </a:custGeom>
          <a:ln w="14782">
            <a:solidFill>
              <a:srgbClr val="000000"/>
            </a:solidFill>
          </a:ln>
        </p:spPr>
        <p:txBody>
          <a:bodyPr wrap="square" lIns="0" tIns="0" rIns="0" bIns="0" rtlCol="0">
            <a:noAutofit/>
          </a:bodyPr>
          <a:lstStyle/>
          <a:p>
            <a:endParaRPr/>
          </a:p>
        </p:txBody>
      </p:sp>
      <p:sp>
        <p:nvSpPr>
          <p:cNvPr id="29" name="object 29"/>
          <p:cNvSpPr/>
          <p:nvPr/>
        </p:nvSpPr>
        <p:spPr>
          <a:xfrm>
            <a:off x="5337194" y="4572099"/>
            <a:ext cx="0" cy="176784"/>
          </a:xfrm>
          <a:custGeom>
            <a:avLst/>
            <a:gdLst/>
            <a:ahLst/>
            <a:cxnLst/>
            <a:rect l="l" t="t" r="r" b="b"/>
            <a:pathLst>
              <a:path h="176784">
                <a:moveTo>
                  <a:pt x="0" y="0"/>
                </a:moveTo>
                <a:lnTo>
                  <a:pt x="0" y="176784"/>
                </a:lnTo>
              </a:path>
            </a:pathLst>
          </a:custGeom>
          <a:ln w="14782">
            <a:solidFill>
              <a:srgbClr val="000000"/>
            </a:solidFill>
          </a:ln>
        </p:spPr>
        <p:txBody>
          <a:bodyPr wrap="square" lIns="0" tIns="0" rIns="0" bIns="0" rtlCol="0">
            <a:noAutofit/>
          </a:bodyPr>
          <a:lstStyle/>
          <a:p>
            <a:endParaRPr/>
          </a:p>
        </p:txBody>
      </p:sp>
      <p:sp>
        <p:nvSpPr>
          <p:cNvPr id="30" name="object 30"/>
          <p:cNvSpPr/>
          <p:nvPr/>
        </p:nvSpPr>
        <p:spPr>
          <a:xfrm>
            <a:off x="5399678" y="4483707"/>
            <a:ext cx="0" cy="353568"/>
          </a:xfrm>
          <a:custGeom>
            <a:avLst/>
            <a:gdLst/>
            <a:ahLst/>
            <a:cxnLst/>
            <a:rect l="l" t="t" r="r" b="b"/>
            <a:pathLst>
              <a:path h="353568">
                <a:moveTo>
                  <a:pt x="0" y="0"/>
                </a:moveTo>
                <a:lnTo>
                  <a:pt x="0" y="353568"/>
                </a:lnTo>
              </a:path>
            </a:pathLst>
          </a:custGeom>
          <a:ln w="14782">
            <a:solidFill>
              <a:srgbClr val="000000"/>
            </a:solidFill>
          </a:ln>
        </p:spPr>
        <p:txBody>
          <a:bodyPr wrap="square" lIns="0" tIns="0" rIns="0" bIns="0" rtlCol="0">
            <a:noAutofit/>
          </a:bodyPr>
          <a:lstStyle/>
          <a:p>
            <a:endParaRPr/>
          </a:p>
        </p:txBody>
      </p:sp>
      <p:sp>
        <p:nvSpPr>
          <p:cNvPr id="31" name="object 31"/>
          <p:cNvSpPr/>
          <p:nvPr/>
        </p:nvSpPr>
        <p:spPr>
          <a:xfrm>
            <a:off x="5292236" y="4660491"/>
            <a:ext cx="39624" cy="0"/>
          </a:xfrm>
          <a:custGeom>
            <a:avLst/>
            <a:gdLst/>
            <a:ahLst/>
            <a:cxnLst/>
            <a:rect l="l" t="t" r="r" b="b"/>
            <a:pathLst>
              <a:path w="39624">
                <a:moveTo>
                  <a:pt x="0" y="0"/>
                </a:moveTo>
                <a:lnTo>
                  <a:pt x="39624" y="0"/>
                </a:lnTo>
              </a:path>
            </a:pathLst>
          </a:custGeom>
          <a:ln w="14782">
            <a:solidFill>
              <a:srgbClr val="000000"/>
            </a:solidFill>
          </a:ln>
        </p:spPr>
        <p:txBody>
          <a:bodyPr wrap="square" lIns="0" tIns="0" rIns="0" bIns="0" rtlCol="0">
            <a:noAutofit/>
          </a:bodyPr>
          <a:lstStyle/>
          <a:p>
            <a:endParaRPr/>
          </a:p>
        </p:txBody>
      </p:sp>
      <p:sp>
        <p:nvSpPr>
          <p:cNvPr id="32" name="object 32"/>
          <p:cNvSpPr/>
          <p:nvPr/>
        </p:nvSpPr>
        <p:spPr>
          <a:xfrm>
            <a:off x="5403488" y="4720689"/>
            <a:ext cx="42672" cy="58674"/>
          </a:xfrm>
          <a:custGeom>
            <a:avLst/>
            <a:gdLst/>
            <a:ahLst/>
            <a:cxnLst/>
            <a:rect l="l" t="t" r="r" b="b"/>
            <a:pathLst>
              <a:path w="42672" h="58674">
                <a:moveTo>
                  <a:pt x="0" y="0"/>
                </a:moveTo>
                <a:lnTo>
                  <a:pt x="42672" y="58674"/>
                </a:lnTo>
              </a:path>
            </a:pathLst>
          </a:custGeom>
          <a:ln w="14782">
            <a:solidFill>
              <a:srgbClr val="000000"/>
            </a:solidFill>
          </a:ln>
        </p:spPr>
        <p:txBody>
          <a:bodyPr wrap="square" lIns="0" tIns="0" rIns="0" bIns="0" rtlCol="0">
            <a:noAutofit/>
          </a:bodyPr>
          <a:lstStyle/>
          <a:p>
            <a:endParaRPr/>
          </a:p>
        </p:txBody>
      </p:sp>
      <p:sp>
        <p:nvSpPr>
          <p:cNvPr id="33" name="object 33"/>
          <p:cNvSpPr/>
          <p:nvPr/>
        </p:nvSpPr>
        <p:spPr>
          <a:xfrm>
            <a:off x="5404250" y="4744311"/>
            <a:ext cx="88379" cy="97536"/>
          </a:xfrm>
          <a:custGeom>
            <a:avLst/>
            <a:gdLst/>
            <a:ahLst/>
            <a:cxnLst/>
            <a:rect l="l" t="t" r="r" b="b"/>
            <a:pathLst>
              <a:path w="88379" h="97536">
                <a:moveTo>
                  <a:pt x="88379" y="97536"/>
                </a:moveTo>
                <a:lnTo>
                  <a:pt x="71627" y="0"/>
                </a:lnTo>
                <a:lnTo>
                  <a:pt x="0" y="52578"/>
                </a:lnTo>
                <a:lnTo>
                  <a:pt x="88379" y="97536"/>
                </a:lnTo>
                <a:close/>
              </a:path>
            </a:pathLst>
          </a:custGeom>
          <a:solidFill>
            <a:srgbClr val="000000"/>
          </a:solidFill>
        </p:spPr>
        <p:txBody>
          <a:bodyPr wrap="square" lIns="0" tIns="0" rIns="0" bIns="0" rtlCol="0">
            <a:noAutofit/>
          </a:bodyPr>
          <a:lstStyle/>
          <a:p>
            <a:endParaRPr/>
          </a:p>
        </p:txBody>
      </p:sp>
      <p:sp>
        <p:nvSpPr>
          <p:cNvPr id="34" name="object 34"/>
          <p:cNvSpPr/>
          <p:nvPr/>
        </p:nvSpPr>
        <p:spPr>
          <a:xfrm>
            <a:off x="5403488" y="4485232"/>
            <a:ext cx="89141" cy="88391"/>
          </a:xfrm>
          <a:custGeom>
            <a:avLst/>
            <a:gdLst/>
            <a:ahLst/>
            <a:cxnLst/>
            <a:rect l="l" t="t" r="r" b="b"/>
            <a:pathLst>
              <a:path w="89141" h="88391">
                <a:moveTo>
                  <a:pt x="0" y="88391"/>
                </a:moveTo>
                <a:lnTo>
                  <a:pt x="89141" y="0"/>
                </a:lnTo>
              </a:path>
            </a:pathLst>
          </a:custGeom>
          <a:ln w="14782">
            <a:solidFill>
              <a:srgbClr val="000000"/>
            </a:solidFill>
          </a:ln>
        </p:spPr>
        <p:txBody>
          <a:bodyPr wrap="square" lIns="0" tIns="0" rIns="0" bIns="0" rtlCol="0">
            <a:noAutofit/>
          </a:bodyPr>
          <a:lstStyle/>
          <a:p>
            <a:endParaRPr/>
          </a:p>
        </p:txBody>
      </p:sp>
      <p:sp>
        <p:nvSpPr>
          <p:cNvPr id="35" name="object 35"/>
          <p:cNvSpPr/>
          <p:nvPr/>
        </p:nvSpPr>
        <p:spPr>
          <a:xfrm>
            <a:off x="5492629" y="4409032"/>
            <a:ext cx="0" cy="76200"/>
          </a:xfrm>
          <a:custGeom>
            <a:avLst/>
            <a:gdLst/>
            <a:ahLst/>
            <a:cxnLst/>
            <a:rect l="l" t="t" r="r" b="b"/>
            <a:pathLst>
              <a:path h="76200">
                <a:moveTo>
                  <a:pt x="0" y="76200"/>
                </a:moveTo>
                <a:lnTo>
                  <a:pt x="0" y="0"/>
                </a:lnTo>
              </a:path>
            </a:pathLst>
          </a:custGeom>
          <a:ln w="14782">
            <a:solidFill>
              <a:srgbClr val="000000"/>
            </a:solidFill>
          </a:ln>
        </p:spPr>
        <p:txBody>
          <a:bodyPr wrap="square" lIns="0" tIns="0" rIns="0" bIns="0" rtlCol="0">
            <a:noAutofit/>
          </a:bodyPr>
          <a:lstStyle/>
          <a:p>
            <a:endParaRPr/>
          </a:p>
        </p:txBody>
      </p:sp>
      <p:sp>
        <p:nvSpPr>
          <p:cNvPr id="36" name="object 36"/>
          <p:cNvSpPr/>
          <p:nvPr/>
        </p:nvSpPr>
        <p:spPr>
          <a:xfrm>
            <a:off x="5492629" y="4484469"/>
            <a:ext cx="106692" cy="356615"/>
          </a:xfrm>
          <a:custGeom>
            <a:avLst/>
            <a:gdLst/>
            <a:ahLst/>
            <a:cxnLst/>
            <a:rect l="l" t="t" r="r" b="b"/>
            <a:pathLst>
              <a:path w="106692" h="356615">
                <a:moveTo>
                  <a:pt x="0" y="0"/>
                </a:moveTo>
                <a:lnTo>
                  <a:pt x="106692" y="0"/>
                </a:lnTo>
                <a:lnTo>
                  <a:pt x="106692" y="356615"/>
                </a:lnTo>
                <a:lnTo>
                  <a:pt x="0" y="356615"/>
                </a:lnTo>
              </a:path>
            </a:pathLst>
          </a:custGeom>
          <a:ln w="14782">
            <a:solidFill>
              <a:srgbClr val="000000"/>
            </a:solidFill>
          </a:ln>
        </p:spPr>
        <p:txBody>
          <a:bodyPr wrap="square" lIns="0" tIns="0" rIns="0" bIns="0" rtlCol="0">
            <a:noAutofit/>
          </a:bodyPr>
          <a:lstStyle/>
          <a:p>
            <a:endParaRPr/>
          </a:p>
        </p:txBody>
      </p:sp>
      <p:sp>
        <p:nvSpPr>
          <p:cNvPr id="37" name="object 37"/>
          <p:cNvSpPr/>
          <p:nvPr/>
        </p:nvSpPr>
        <p:spPr>
          <a:xfrm>
            <a:off x="5528443" y="4588863"/>
            <a:ext cx="142494" cy="0"/>
          </a:xfrm>
          <a:custGeom>
            <a:avLst/>
            <a:gdLst/>
            <a:ahLst/>
            <a:cxnLst/>
            <a:rect l="l" t="t" r="r" b="b"/>
            <a:pathLst>
              <a:path w="142494">
                <a:moveTo>
                  <a:pt x="0" y="0"/>
                </a:moveTo>
                <a:lnTo>
                  <a:pt x="142494" y="0"/>
                </a:lnTo>
              </a:path>
            </a:pathLst>
          </a:custGeom>
          <a:ln w="14782">
            <a:solidFill>
              <a:srgbClr val="000000"/>
            </a:solidFill>
          </a:ln>
        </p:spPr>
        <p:txBody>
          <a:bodyPr wrap="square" lIns="0" tIns="0" rIns="0" bIns="0" rtlCol="0">
            <a:noAutofit/>
          </a:bodyPr>
          <a:lstStyle/>
          <a:p>
            <a:endParaRPr/>
          </a:p>
        </p:txBody>
      </p:sp>
      <p:sp>
        <p:nvSpPr>
          <p:cNvPr id="38" name="object 38"/>
          <p:cNvSpPr/>
          <p:nvPr/>
        </p:nvSpPr>
        <p:spPr>
          <a:xfrm>
            <a:off x="5528443" y="4588863"/>
            <a:ext cx="142494" cy="142493"/>
          </a:xfrm>
          <a:custGeom>
            <a:avLst/>
            <a:gdLst/>
            <a:ahLst/>
            <a:cxnLst/>
            <a:rect l="l" t="t" r="r" b="b"/>
            <a:pathLst>
              <a:path w="142494" h="142493">
                <a:moveTo>
                  <a:pt x="70878" y="0"/>
                </a:moveTo>
                <a:lnTo>
                  <a:pt x="0" y="142493"/>
                </a:lnTo>
                <a:lnTo>
                  <a:pt x="142494" y="142493"/>
                </a:lnTo>
                <a:lnTo>
                  <a:pt x="70878" y="0"/>
                </a:lnTo>
              </a:path>
            </a:pathLst>
          </a:custGeom>
          <a:ln w="14782">
            <a:solidFill>
              <a:srgbClr val="000000"/>
            </a:solidFill>
          </a:ln>
        </p:spPr>
        <p:txBody>
          <a:bodyPr wrap="square" lIns="0" tIns="0" rIns="0" bIns="0" rtlCol="0">
            <a:noAutofit/>
          </a:bodyPr>
          <a:lstStyle/>
          <a:p>
            <a:endParaRPr/>
          </a:p>
        </p:txBody>
      </p:sp>
      <p:sp>
        <p:nvSpPr>
          <p:cNvPr id="39" name="object 39"/>
          <p:cNvSpPr/>
          <p:nvPr/>
        </p:nvSpPr>
        <p:spPr>
          <a:xfrm>
            <a:off x="4521854" y="5533744"/>
            <a:ext cx="0" cy="177546"/>
          </a:xfrm>
          <a:custGeom>
            <a:avLst/>
            <a:gdLst/>
            <a:ahLst/>
            <a:cxnLst/>
            <a:rect l="l" t="t" r="r" b="b"/>
            <a:pathLst>
              <a:path h="177546">
                <a:moveTo>
                  <a:pt x="0" y="0"/>
                </a:moveTo>
                <a:lnTo>
                  <a:pt x="0" y="177546"/>
                </a:lnTo>
              </a:path>
            </a:pathLst>
          </a:custGeom>
          <a:ln w="14782">
            <a:solidFill>
              <a:srgbClr val="000000"/>
            </a:solidFill>
          </a:ln>
        </p:spPr>
        <p:txBody>
          <a:bodyPr wrap="square" lIns="0" tIns="0" rIns="0" bIns="0" rtlCol="0">
            <a:noAutofit/>
          </a:bodyPr>
          <a:lstStyle/>
          <a:p>
            <a:endParaRPr/>
          </a:p>
        </p:txBody>
      </p:sp>
      <p:sp>
        <p:nvSpPr>
          <p:cNvPr id="40" name="object 40"/>
          <p:cNvSpPr/>
          <p:nvPr/>
        </p:nvSpPr>
        <p:spPr>
          <a:xfrm>
            <a:off x="4584338" y="5445351"/>
            <a:ext cx="0" cy="354329"/>
          </a:xfrm>
          <a:custGeom>
            <a:avLst/>
            <a:gdLst/>
            <a:ahLst/>
            <a:cxnLst/>
            <a:rect l="l" t="t" r="r" b="b"/>
            <a:pathLst>
              <a:path h="354329">
                <a:moveTo>
                  <a:pt x="0" y="0"/>
                </a:moveTo>
                <a:lnTo>
                  <a:pt x="0" y="354329"/>
                </a:lnTo>
              </a:path>
            </a:pathLst>
          </a:custGeom>
          <a:ln w="14782">
            <a:solidFill>
              <a:srgbClr val="000000"/>
            </a:solidFill>
          </a:ln>
        </p:spPr>
        <p:txBody>
          <a:bodyPr wrap="square" lIns="0" tIns="0" rIns="0" bIns="0" rtlCol="0">
            <a:noAutofit/>
          </a:bodyPr>
          <a:lstStyle/>
          <a:p>
            <a:endParaRPr/>
          </a:p>
        </p:txBody>
      </p:sp>
      <p:sp>
        <p:nvSpPr>
          <p:cNvPr id="41" name="object 41"/>
          <p:cNvSpPr/>
          <p:nvPr/>
        </p:nvSpPr>
        <p:spPr>
          <a:xfrm>
            <a:off x="4476896" y="5622135"/>
            <a:ext cx="39624" cy="0"/>
          </a:xfrm>
          <a:custGeom>
            <a:avLst/>
            <a:gdLst/>
            <a:ahLst/>
            <a:cxnLst/>
            <a:rect l="l" t="t" r="r" b="b"/>
            <a:pathLst>
              <a:path w="39624">
                <a:moveTo>
                  <a:pt x="0" y="0"/>
                </a:moveTo>
                <a:lnTo>
                  <a:pt x="39624" y="0"/>
                </a:lnTo>
              </a:path>
            </a:pathLst>
          </a:custGeom>
          <a:ln w="14782">
            <a:solidFill>
              <a:srgbClr val="000000"/>
            </a:solidFill>
          </a:ln>
        </p:spPr>
        <p:txBody>
          <a:bodyPr wrap="square" lIns="0" tIns="0" rIns="0" bIns="0" rtlCol="0">
            <a:noAutofit/>
          </a:bodyPr>
          <a:lstStyle/>
          <a:p>
            <a:endParaRPr/>
          </a:p>
        </p:txBody>
      </p:sp>
      <p:sp>
        <p:nvSpPr>
          <p:cNvPr id="42" name="object 42"/>
          <p:cNvSpPr/>
          <p:nvPr/>
        </p:nvSpPr>
        <p:spPr>
          <a:xfrm>
            <a:off x="4588910" y="5683096"/>
            <a:ext cx="42672" cy="57912"/>
          </a:xfrm>
          <a:custGeom>
            <a:avLst/>
            <a:gdLst/>
            <a:ahLst/>
            <a:cxnLst/>
            <a:rect l="l" t="t" r="r" b="b"/>
            <a:pathLst>
              <a:path w="42672" h="57912">
                <a:moveTo>
                  <a:pt x="0" y="0"/>
                </a:moveTo>
                <a:lnTo>
                  <a:pt x="42672" y="57912"/>
                </a:lnTo>
              </a:path>
            </a:pathLst>
          </a:custGeom>
          <a:ln w="14782">
            <a:solidFill>
              <a:srgbClr val="000000"/>
            </a:solidFill>
          </a:ln>
        </p:spPr>
        <p:txBody>
          <a:bodyPr wrap="square" lIns="0" tIns="0" rIns="0" bIns="0" rtlCol="0">
            <a:noAutofit/>
          </a:bodyPr>
          <a:lstStyle/>
          <a:p>
            <a:endParaRPr/>
          </a:p>
        </p:txBody>
      </p:sp>
      <p:sp>
        <p:nvSpPr>
          <p:cNvPr id="43" name="object 43"/>
          <p:cNvSpPr/>
          <p:nvPr/>
        </p:nvSpPr>
        <p:spPr>
          <a:xfrm>
            <a:off x="4588910" y="5705955"/>
            <a:ext cx="88391" cy="98298"/>
          </a:xfrm>
          <a:custGeom>
            <a:avLst/>
            <a:gdLst/>
            <a:ahLst/>
            <a:cxnLst/>
            <a:rect l="l" t="t" r="r" b="b"/>
            <a:pathLst>
              <a:path w="88391" h="98298">
                <a:moveTo>
                  <a:pt x="88391" y="98298"/>
                </a:moveTo>
                <a:lnTo>
                  <a:pt x="71627" y="0"/>
                </a:lnTo>
                <a:lnTo>
                  <a:pt x="0" y="52577"/>
                </a:lnTo>
                <a:lnTo>
                  <a:pt x="88391" y="98298"/>
                </a:lnTo>
                <a:close/>
              </a:path>
            </a:pathLst>
          </a:custGeom>
          <a:solidFill>
            <a:srgbClr val="000000"/>
          </a:solidFill>
        </p:spPr>
        <p:txBody>
          <a:bodyPr wrap="square" lIns="0" tIns="0" rIns="0" bIns="0" rtlCol="0">
            <a:noAutofit/>
          </a:bodyPr>
          <a:lstStyle/>
          <a:p>
            <a:endParaRPr/>
          </a:p>
        </p:txBody>
      </p:sp>
      <p:sp>
        <p:nvSpPr>
          <p:cNvPr id="44" name="object 44"/>
          <p:cNvSpPr/>
          <p:nvPr/>
        </p:nvSpPr>
        <p:spPr>
          <a:xfrm>
            <a:off x="4588910" y="5446875"/>
            <a:ext cx="88391" cy="89153"/>
          </a:xfrm>
          <a:custGeom>
            <a:avLst/>
            <a:gdLst/>
            <a:ahLst/>
            <a:cxnLst/>
            <a:rect l="l" t="t" r="r" b="b"/>
            <a:pathLst>
              <a:path w="88391" h="89153">
                <a:moveTo>
                  <a:pt x="0" y="89153"/>
                </a:moveTo>
                <a:lnTo>
                  <a:pt x="88391" y="0"/>
                </a:lnTo>
              </a:path>
            </a:pathLst>
          </a:custGeom>
          <a:ln w="14782">
            <a:solidFill>
              <a:srgbClr val="000000"/>
            </a:solidFill>
          </a:ln>
        </p:spPr>
        <p:txBody>
          <a:bodyPr wrap="square" lIns="0" tIns="0" rIns="0" bIns="0" rtlCol="0">
            <a:noAutofit/>
          </a:bodyPr>
          <a:lstStyle/>
          <a:p>
            <a:endParaRPr/>
          </a:p>
        </p:txBody>
      </p:sp>
      <p:sp>
        <p:nvSpPr>
          <p:cNvPr id="45" name="object 45"/>
          <p:cNvSpPr/>
          <p:nvPr/>
        </p:nvSpPr>
        <p:spPr>
          <a:xfrm>
            <a:off x="4677302" y="5804253"/>
            <a:ext cx="0" cy="79248"/>
          </a:xfrm>
          <a:custGeom>
            <a:avLst/>
            <a:gdLst/>
            <a:ahLst/>
            <a:cxnLst/>
            <a:rect l="l" t="t" r="r" b="b"/>
            <a:pathLst>
              <a:path h="79248">
                <a:moveTo>
                  <a:pt x="0" y="0"/>
                </a:moveTo>
                <a:lnTo>
                  <a:pt x="0" y="79248"/>
                </a:lnTo>
              </a:path>
            </a:pathLst>
          </a:custGeom>
          <a:ln w="14782">
            <a:solidFill>
              <a:srgbClr val="000000"/>
            </a:solidFill>
          </a:ln>
        </p:spPr>
        <p:txBody>
          <a:bodyPr wrap="square" lIns="0" tIns="0" rIns="0" bIns="0" rtlCol="0">
            <a:noAutofit/>
          </a:bodyPr>
          <a:lstStyle/>
          <a:p>
            <a:endParaRPr/>
          </a:p>
        </p:txBody>
      </p:sp>
      <p:sp>
        <p:nvSpPr>
          <p:cNvPr id="46" name="object 46"/>
          <p:cNvSpPr/>
          <p:nvPr/>
        </p:nvSpPr>
        <p:spPr>
          <a:xfrm>
            <a:off x="4677302" y="4841847"/>
            <a:ext cx="0" cy="605028"/>
          </a:xfrm>
          <a:custGeom>
            <a:avLst/>
            <a:gdLst/>
            <a:ahLst/>
            <a:cxnLst/>
            <a:rect l="l" t="t" r="r" b="b"/>
            <a:pathLst>
              <a:path h="605028">
                <a:moveTo>
                  <a:pt x="0" y="0"/>
                </a:moveTo>
                <a:lnTo>
                  <a:pt x="0" y="605028"/>
                </a:lnTo>
              </a:path>
            </a:pathLst>
          </a:custGeom>
          <a:ln w="14782">
            <a:solidFill>
              <a:srgbClr val="000000"/>
            </a:solidFill>
          </a:ln>
        </p:spPr>
        <p:txBody>
          <a:bodyPr wrap="square" lIns="0" tIns="0" rIns="0" bIns="0" rtlCol="0">
            <a:noAutofit/>
          </a:bodyPr>
          <a:lstStyle/>
          <a:p>
            <a:endParaRPr/>
          </a:p>
        </p:txBody>
      </p:sp>
      <p:sp>
        <p:nvSpPr>
          <p:cNvPr id="47" name="object 47"/>
          <p:cNvSpPr/>
          <p:nvPr/>
        </p:nvSpPr>
        <p:spPr>
          <a:xfrm>
            <a:off x="4677302" y="5446875"/>
            <a:ext cx="107442" cy="356615"/>
          </a:xfrm>
          <a:custGeom>
            <a:avLst/>
            <a:gdLst/>
            <a:ahLst/>
            <a:cxnLst/>
            <a:rect l="l" t="t" r="r" b="b"/>
            <a:pathLst>
              <a:path w="107442" h="356615">
                <a:moveTo>
                  <a:pt x="0" y="0"/>
                </a:moveTo>
                <a:lnTo>
                  <a:pt x="107442" y="0"/>
                </a:lnTo>
                <a:lnTo>
                  <a:pt x="107442" y="356615"/>
                </a:lnTo>
                <a:lnTo>
                  <a:pt x="0" y="356615"/>
                </a:lnTo>
              </a:path>
            </a:pathLst>
          </a:custGeom>
          <a:ln w="14782">
            <a:solidFill>
              <a:srgbClr val="000000"/>
            </a:solidFill>
          </a:ln>
        </p:spPr>
        <p:txBody>
          <a:bodyPr wrap="square" lIns="0" tIns="0" rIns="0" bIns="0" rtlCol="0">
            <a:noAutofit/>
          </a:bodyPr>
          <a:lstStyle/>
          <a:p>
            <a:endParaRPr/>
          </a:p>
        </p:txBody>
      </p:sp>
      <p:sp>
        <p:nvSpPr>
          <p:cNvPr id="48" name="object 48"/>
          <p:cNvSpPr/>
          <p:nvPr/>
        </p:nvSpPr>
        <p:spPr>
          <a:xfrm>
            <a:off x="4713116" y="5550508"/>
            <a:ext cx="142494" cy="0"/>
          </a:xfrm>
          <a:custGeom>
            <a:avLst/>
            <a:gdLst/>
            <a:ahLst/>
            <a:cxnLst/>
            <a:rect l="l" t="t" r="r" b="b"/>
            <a:pathLst>
              <a:path w="142494">
                <a:moveTo>
                  <a:pt x="0" y="0"/>
                </a:moveTo>
                <a:lnTo>
                  <a:pt x="142494" y="0"/>
                </a:lnTo>
              </a:path>
            </a:pathLst>
          </a:custGeom>
          <a:ln w="14782">
            <a:solidFill>
              <a:srgbClr val="000000"/>
            </a:solidFill>
          </a:ln>
        </p:spPr>
        <p:txBody>
          <a:bodyPr wrap="square" lIns="0" tIns="0" rIns="0" bIns="0" rtlCol="0">
            <a:noAutofit/>
          </a:bodyPr>
          <a:lstStyle/>
          <a:p>
            <a:endParaRPr/>
          </a:p>
        </p:txBody>
      </p:sp>
      <p:sp>
        <p:nvSpPr>
          <p:cNvPr id="49" name="object 49"/>
          <p:cNvSpPr/>
          <p:nvPr/>
        </p:nvSpPr>
        <p:spPr>
          <a:xfrm>
            <a:off x="4713116" y="5550508"/>
            <a:ext cx="142494" cy="142494"/>
          </a:xfrm>
          <a:custGeom>
            <a:avLst/>
            <a:gdLst/>
            <a:ahLst/>
            <a:cxnLst/>
            <a:rect l="l" t="t" r="r" b="b"/>
            <a:pathLst>
              <a:path w="142494" h="142494">
                <a:moveTo>
                  <a:pt x="71628" y="0"/>
                </a:moveTo>
                <a:lnTo>
                  <a:pt x="0" y="142494"/>
                </a:lnTo>
                <a:lnTo>
                  <a:pt x="142494" y="142494"/>
                </a:lnTo>
                <a:lnTo>
                  <a:pt x="71628" y="0"/>
                </a:lnTo>
              </a:path>
            </a:pathLst>
          </a:custGeom>
          <a:ln w="14782">
            <a:solidFill>
              <a:srgbClr val="000000"/>
            </a:solidFill>
          </a:ln>
        </p:spPr>
        <p:txBody>
          <a:bodyPr wrap="square" lIns="0" tIns="0" rIns="0" bIns="0" rtlCol="0">
            <a:noAutofit/>
          </a:bodyPr>
          <a:lstStyle/>
          <a:p>
            <a:endParaRPr/>
          </a:p>
        </p:txBody>
      </p:sp>
      <p:sp>
        <p:nvSpPr>
          <p:cNvPr id="50" name="object 50"/>
          <p:cNvSpPr/>
          <p:nvPr/>
        </p:nvSpPr>
        <p:spPr>
          <a:xfrm>
            <a:off x="4929524" y="5533744"/>
            <a:ext cx="0" cy="177546"/>
          </a:xfrm>
          <a:custGeom>
            <a:avLst/>
            <a:gdLst/>
            <a:ahLst/>
            <a:cxnLst/>
            <a:rect l="l" t="t" r="r" b="b"/>
            <a:pathLst>
              <a:path h="177546">
                <a:moveTo>
                  <a:pt x="0" y="0"/>
                </a:moveTo>
                <a:lnTo>
                  <a:pt x="0" y="177546"/>
                </a:lnTo>
              </a:path>
            </a:pathLst>
          </a:custGeom>
          <a:ln w="14782">
            <a:solidFill>
              <a:srgbClr val="000000"/>
            </a:solidFill>
          </a:ln>
        </p:spPr>
        <p:txBody>
          <a:bodyPr wrap="square" lIns="0" tIns="0" rIns="0" bIns="0" rtlCol="0">
            <a:noAutofit/>
          </a:bodyPr>
          <a:lstStyle/>
          <a:p>
            <a:endParaRPr/>
          </a:p>
        </p:txBody>
      </p:sp>
      <p:sp>
        <p:nvSpPr>
          <p:cNvPr id="51" name="object 51"/>
          <p:cNvSpPr/>
          <p:nvPr/>
        </p:nvSpPr>
        <p:spPr>
          <a:xfrm>
            <a:off x="4992008" y="5445351"/>
            <a:ext cx="0" cy="354329"/>
          </a:xfrm>
          <a:custGeom>
            <a:avLst/>
            <a:gdLst/>
            <a:ahLst/>
            <a:cxnLst/>
            <a:rect l="l" t="t" r="r" b="b"/>
            <a:pathLst>
              <a:path h="354329">
                <a:moveTo>
                  <a:pt x="0" y="0"/>
                </a:moveTo>
                <a:lnTo>
                  <a:pt x="0" y="354329"/>
                </a:lnTo>
              </a:path>
            </a:pathLst>
          </a:custGeom>
          <a:ln w="14782">
            <a:solidFill>
              <a:srgbClr val="000000"/>
            </a:solidFill>
          </a:ln>
        </p:spPr>
        <p:txBody>
          <a:bodyPr wrap="square" lIns="0" tIns="0" rIns="0" bIns="0" rtlCol="0">
            <a:noAutofit/>
          </a:bodyPr>
          <a:lstStyle/>
          <a:p>
            <a:endParaRPr/>
          </a:p>
        </p:txBody>
      </p:sp>
      <p:sp>
        <p:nvSpPr>
          <p:cNvPr id="52" name="object 52"/>
          <p:cNvSpPr/>
          <p:nvPr/>
        </p:nvSpPr>
        <p:spPr>
          <a:xfrm>
            <a:off x="4884566" y="5622135"/>
            <a:ext cx="39624" cy="0"/>
          </a:xfrm>
          <a:custGeom>
            <a:avLst/>
            <a:gdLst/>
            <a:ahLst/>
            <a:cxnLst/>
            <a:rect l="l" t="t" r="r" b="b"/>
            <a:pathLst>
              <a:path w="39624">
                <a:moveTo>
                  <a:pt x="0" y="0"/>
                </a:moveTo>
                <a:lnTo>
                  <a:pt x="39624" y="0"/>
                </a:lnTo>
              </a:path>
            </a:pathLst>
          </a:custGeom>
          <a:ln w="14782">
            <a:solidFill>
              <a:srgbClr val="000000"/>
            </a:solidFill>
          </a:ln>
        </p:spPr>
        <p:txBody>
          <a:bodyPr wrap="square" lIns="0" tIns="0" rIns="0" bIns="0" rtlCol="0">
            <a:noAutofit/>
          </a:bodyPr>
          <a:lstStyle/>
          <a:p>
            <a:endParaRPr/>
          </a:p>
        </p:txBody>
      </p:sp>
      <p:sp>
        <p:nvSpPr>
          <p:cNvPr id="53" name="object 53"/>
          <p:cNvSpPr/>
          <p:nvPr/>
        </p:nvSpPr>
        <p:spPr>
          <a:xfrm>
            <a:off x="4995818" y="5683096"/>
            <a:ext cx="43434" cy="57912"/>
          </a:xfrm>
          <a:custGeom>
            <a:avLst/>
            <a:gdLst/>
            <a:ahLst/>
            <a:cxnLst/>
            <a:rect l="l" t="t" r="r" b="b"/>
            <a:pathLst>
              <a:path w="43434" h="57912">
                <a:moveTo>
                  <a:pt x="0" y="0"/>
                </a:moveTo>
                <a:lnTo>
                  <a:pt x="43434" y="57912"/>
                </a:lnTo>
              </a:path>
            </a:pathLst>
          </a:custGeom>
          <a:ln w="14782">
            <a:solidFill>
              <a:srgbClr val="000000"/>
            </a:solidFill>
          </a:ln>
        </p:spPr>
        <p:txBody>
          <a:bodyPr wrap="square" lIns="0" tIns="0" rIns="0" bIns="0" rtlCol="0">
            <a:noAutofit/>
          </a:bodyPr>
          <a:lstStyle/>
          <a:p>
            <a:endParaRPr/>
          </a:p>
        </p:txBody>
      </p:sp>
      <p:sp>
        <p:nvSpPr>
          <p:cNvPr id="54" name="object 54"/>
          <p:cNvSpPr/>
          <p:nvPr/>
        </p:nvSpPr>
        <p:spPr>
          <a:xfrm>
            <a:off x="4996580" y="5705955"/>
            <a:ext cx="88392" cy="98298"/>
          </a:xfrm>
          <a:custGeom>
            <a:avLst/>
            <a:gdLst/>
            <a:ahLst/>
            <a:cxnLst/>
            <a:rect l="l" t="t" r="r" b="b"/>
            <a:pathLst>
              <a:path w="88392" h="98298">
                <a:moveTo>
                  <a:pt x="88392" y="98298"/>
                </a:moveTo>
                <a:lnTo>
                  <a:pt x="71628" y="0"/>
                </a:lnTo>
                <a:lnTo>
                  <a:pt x="0" y="52577"/>
                </a:lnTo>
                <a:lnTo>
                  <a:pt x="88392" y="98298"/>
                </a:lnTo>
                <a:close/>
              </a:path>
            </a:pathLst>
          </a:custGeom>
          <a:solidFill>
            <a:srgbClr val="000000"/>
          </a:solidFill>
        </p:spPr>
        <p:txBody>
          <a:bodyPr wrap="square" lIns="0" tIns="0" rIns="0" bIns="0" rtlCol="0">
            <a:noAutofit/>
          </a:bodyPr>
          <a:lstStyle/>
          <a:p>
            <a:endParaRPr/>
          </a:p>
        </p:txBody>
      </p:sp>
      <p:sp>
        <p:nvSpPr>
          <p:cNvPr id="55" name="object 55"/>
          <p:cNvSpPr/>
          <p:nvPr/>
        </p:nvSpPr>
        <p:spPr>
          <a:xfrm>
            <a:off x="4995818" y="5446875"/>
            <a:ext cx="89154" cy="89153"/>
          </a:xfrm>
          <a:custGeom>
            <a:avLst/>
            <a:gdLst/>
            <a:ahLst/>
            <a:cxnLst/>
            <a:rect l="l" t="t" r="r" b="b"/>
            <a:pathLst>
              <a:path w="89154" h="89153">
                <a:moveTo>
                  <a:pt x="0" y="89153"/>
                </a:moveTo>
                <a:lnTo>
                  <a:pt x="89154" y="0"/>
                </a:lnTo>
              </a:path>
            </a:pathLst>
          </a:custGeom>
          <a:ln w="14782">
            <a:solidFill>
              <a:srgbClr val="000000"/>
            </a:solidFill>
          </a:ln>
        </p:spPr>
        <p:txBody>
          <a:bodyPr wrap="square" lIns="0" tIns="0" rIns="0" bIns="0" rtlCol="0">
            <a:noAutofit/>
          </a:bodyPr>
          <a:lstStyle/>
          <a:p>
            <a:endParaRPr/>
          </a:p>
        </p:txBody>
      </p:sp>
      <p:sp>
        <p:nvSpPr>
          <p:cNvPr id="56" name="object 56"/>
          <p:cNvSpPr/>
          <p:nvPr/>
        </p:nvSpPr>
        <p:spPr>
          <a:xfrm>
            <a:off x="5084972" y="5804253"/>
            <a:ext cx="0" cy="79248"/>
          </a:xfrm>
          <a:custGeom>
            <a:avLst/>
            <a:gdLst/>
            <a:ahLst/>
            <a:cxnLst/>
            <a:rect l="l" t="t" r="r" b="b"/>
            <a:pathLst>
              <a:path h="79248">
                <a:moveTo>
                  <a:pt x="0" y="0"/>
                </a:moveTo>
                <a:lnTo>
                  <a:pt x="0" y="79248"/>
                </a:lnTo>
              </a:path>
            </a:pathLst>
          </a:custGeom>
          <a:ln w="14782">
            <a:solidFill>
              <a:srgbClr val="000000"/>
            </a:solidFill>
          </a:ln>
        </p:spPr>
        <p:txBody>
          <a:bodyPr wrap="square" lIns="0" tIns="0" rIns="0" bIns="0" rtlCol="0">
            <a:noAutofit/>
          </a:bodyPr>
          <a:lstStyle/>
          <a:p>
            <a:endParaRPr/>
          </a:p>
        </p:txBody>
      </p:sp>
      <p:sp>
        <p:nvSpPr>
          <p:cNvPr id="57" name="object 57"/>
          <p:cNvSpPr/>
          <p:nvPr/>
        </p:nvSpPr>
        <p:spPr>
          <a:xfrm>
            <a:off x="5084972" y="4841847"/>
            <a:ext cx="0" cy="605028"/>
          </a:xfrm>
          <a:custGeom>
            <a:avLst/>
            <a:gdLst/>
            <a:ahLst/>
            <a:cxnLst/>
            <a:rect l="l" t="t" r="r" b="b"/>
            <a:pathLst>
              <a:path h="605028">
                <a:moveTo>
                  <a:pt x="0" y="0"/>
                </a:moveTo>
                <a:lnTo>
                  <a:pt x="0" y="605028"/>
                </a:lnTo>
              </a:path>
            </a:pathLst>
          </a:custGeom>
          <a:ln w="14782">
            <a:solidFill>
              <a:srgbClr val="000000"/>
            </a:solidFill>
          </a:ln>
        </p:spPr>
        <p:txBody>
          <a:bodyPr wrap="square" lIns="0" tIns="0" rIns="0" bIns="0" rtlCol="0">
            <a:noAutofit/>
          </a:bodyPr>
          <a:lstStyle/>
          <a:p>
            <a:endParaRPr/>
          </a:p>
        </p:txBody>
      </p:sp>
      <p:sp>
        <p:nvSpPr>
          <p:cNvPr id="58" name="object 58"/>
          <p:cNvSpPr/>
          <p:nvPr/>
        </p:nvSpPr>
        <p:spPr>
          <a:xfrm>
            <a:off x="5084972" y="5446875"/>
            <a:ext cx="106679" cy="356616"/>
          </a:xfrm>
          <a:custGeom>
            <a:avLst/>
            <a:gdLst/>
            <a:ahLst/>
            <a:cxnLst/>
            <a:rect l="l" t="t" r="r" b="b"/>
            <a:pathLst>
              <a:path w="106679" h="356616">
                <a:moveTo>
                  <a:pt x="0" y="0"/>
                </a:moveTo>
                <a:lnTo>
                  <a:pt x="106679" y="0"/>
                </a:lnTo>
                <a:lnTo>
                  <a:pt x="106679" y="356615"/>
                </a:lnTo>
                <a:lnTo>
                  <a:pt x="0" y="356616"/>
                </a:lnTo>
              </a:path>
            </a:pathLst>
          </a:custGeom>
          <a:ln w="14782">
            <a:solidFill>
              <a:srgbClr val="000000"/>
            </a:solidFill>
          </a:ln>
        </p:spPr>
        <p:txBody>
          <a:bodyPr wrap="square" lIns="0" tIns="0" rIns="0" bIns="0" rtlCol="0">
            <a:noAutofit/>
          </a:bodyPr>
          <a:lstStyle/>
          <a:p>
            <a:endParaRPr/>
          </a:p>
        </p:txBody>
      </p:sp>
      <p:sp>
        <p:nvSpPr>
          <p:cNvPr id="59" name="object 59"/>
          <p:cNvSpPr/>
          <p:nvPr/>
        </p:nvSpPr>
        <p:spPr>
          <a:xfrm>
            <a:off x="5120786" y="5550508"/>
            <a:ext cx="142493" cy="0"/>
          </a:xfrm>
          <a:custGeom>
            <a:avLst/>
            <a:gdLst/>
            <a:ahLst/>
            <a:cxnLst/>
            <a:rect l="l" t="t" r="r" b="b"/>
            <a:pathLst>
              <a:path w="142493">
                <a:moveTo>
                  <a:pt x="0" y="0"/>
                </a:moveTo>
                <a:lnTo>
                  <a:pt x="142493" y="0"/>
                </a:lnTo>
              </a:path>
            </a:pathLst>
          </a:custGeom>
          <a:ln w="14782">
            <a:solidFill>
              <a:srgbClr val="000000"/>
            </a:solidFill>
          </a:ln>
        </p:spPr>
        <p:txBody>
          <a:bodyPr wrap="square" lIns="0" tIns="0" rIns="0" bIns="0" rtlCol="0">
            <a:noAutofit/>
          </a:bodyPr>
          <a:lstStyle/>
          <a:p>
            <a:endParaRPr/>
          </a:p>
        </p:txBody>
      </p:sp>
      <p:sp>
        <p:nvSpPr>
          <p:cNvPr id="60" name="object 60"/>
          <p:cNvSpPr/>
          <p:nvPr/>
        </p:nvSpPr>
        <p:spPr>
          <a:xfrm>
            <a:off x="5120786" y="5550508"/>
            <a:ext cx="142493" cy="142494"/>
          </a:xfrm>
          <a:custGeom>
            <a:avLst/>
            <a:gdLst/>
            <a:ahLst/>
            <a:cxnLst/>
            <a:rect l="l" t="t" r="r" b="b"/>
            <a:pathLst>
              <a:path w="142493" h="142494">
                <a:moveTo>
                  <a:pt x="70865" y="0"/>
                </a:moveTo>
                <a:lnTo>
                  <a:pt x="0" y="142494"/>
                </a:lnTo>
                <a:lnTo>
                  <a:pt x="142493" y="142494"/>
                </a:lnTo>
                <a:lnTo>
                  <a:pt x="70865" y="0"/>
                </a:lnTo>
              </a:path>
            </a:pathLst>
          </a:custGeom>
          <a:ln w="14782">
            <a:solidFill>
              <a:srgbClr val="000000"/>
            </a:solidFill>
          </a:ln>
        </p:spPr>
        <p:txBody>
          <a:bodyPr wrap="square" lIns="0" tIns="0" rIns="0" bIns="0" rtlCol="0">
            <a:noAutofit/>
          </a:bodyPr>
          <a:lstStyle/>
          <a:p>
            <a:endParaRPr/>
          </a:p>
        </p:txBody>
      </p:sp>
      <p:sp>
        <p:nvSpPr>
          <p:cNvPr id="61" name="object 61"/>
          <p:cNvSpPr/>
          <p:nvPr/>
        </p:nvSpPr>
        <p:spPr>
          <a:xfrm>
            <a:off x="5337194" y="5533744"/>
            <a:ext cx="0" cy="177546"/>
          </a:xfrm>
          <a:custGeom>
            <a:avLst/>
            <a:gdLst/>
            <a:ahLst/>
            <a:cxnLst/>
            <a:rect l="l" t="t" r="r" b="b"/>
            <a:pathLst>
              <a:path h="177546">
                <a:moveTo>
                  <a:pt x="0" y="0"/>
                </a:moveTo>
                <a:lnTo>
                  <a:pt x="0" y="177546"/>
                </a:lnTo>
              </a:path>
            </a:pathLst>
          </a:custGeom>
          <a:ln w="14782">
            <a:solidFill>
              <a:srgbClr val="000000"/>
            </a:solidFill>
          </a:ln>
        </p:spPr>
        <p:txBody>
          <a:bodyPr wrap="square" lIns="0" tIns="0" rIns="0" bIns="0" rtlCol="0">
            <a:noAutofit/>
          </a:bodyPr>
          <a:lstStyle/>
          <a:p>
            <a:endParaRPr/>
          </a:p>
        </p:txBody>
      </p:sp>
      <p:sp>
        <p:nvSpPr>
          <p:cNvPr id="62" name="object 62"/>
          <p:cNvSpPr/>
          <p:nvPr/>
        </p:nvSpPr>
        <p:spPr>
          <a:xfrm>
            <a:off x="5399678" y="5445351"/>
            <a:ext cx="0" cy="354329"/>
          </a:xfrm>
          <a:custGeom>
            <a:avLst/>
            <a:gdLst/>
            <a:ahLst/>
            <a:cxnLst/>
            <a:rect l="l" t="t" r="r" b="b"/>
            <a:pathLst>
              <a:path h="354329">
                <a:moveTo>
                  <a:pt x="0" y="0"/>
                </a:moveTo>
                <a:lnTo>
                  <a:pt x="0" y="354329"/>
                </a:lnTo>
              </a:path>
            </a:pathLst>
          </a:custGeom>
          <a:ln w="14782">
            <a:solidFill>
              <a:srgbClr val="000000"/>
            </a:solidFill>
          </a:ln>
        </p:spPr>
        <p:txBody>
          <a:bodyPr wrap="square" lIns="0" tIns="0" rIns="0" bIns="0" rtlCol="0">
            <a:noAutofit/>
          </a:bodyPr>
          <a:lstStyle/>
          <a:p>
            <a:endParaRPr/>
          </a:p>
        </p:txBody>
      </p:sp>
      <p:sp>
        <p:nvSpPr>
          <p:cNvPr id="63" name="object 63"/>
          <p:cNvSpPr/>
          <p:nvPr/>
        </p:nvSpPr>
        <p:spPr>
          <a:xfrm>
            <a:off x="5292236" y="5622135"/>
            <a:ext cx="39624" cy="0"/>
          </a:xfrm>
          <a:custGeom>
            <a:avLst/>
            <a:gdLst/>
            <a:ahLst/>
            <a:cxnLst/>
            <a:rect l="l" t="t" r="r" b="b"/>
            <a:pathLst>
              <a:path w="39624">
                <a:moveTo>
                  <a:pt x="0" y="0"/>
                </a:moveTo>
                <a:lnTo>
                  <a:pt x="39624" y="0"/>
                </a:lnTo>
              </a:path>
            </a:pathLst>
          </a:custGeom>
          <a:ln w="14782">
            <a:solidFill>
              <a:srgbClr val="000000"/>
            </a:solidFill>
          </a:ln>
        </p:spPr>
        <p:txBody>
          <a:bodyPr wrap="square" lIns="0" tIns="0" rIns="0" bIns="0" rtlCol="0">
            <a:noAutofit/>
          </a:bodyPr>
          <a:lstStyle/>
          <a:p>
            <a:endParaRPr/>
          </a:p>
        </p:txBody>
      </p:sp>
      <p:sp>
        <p:nvSpPr>
          <p:cNvPr id="64" name="object 64"/>
          <p:cNvSpPr/>
          <p:nvPr/>
        </p:nvSpPr>
        <p:spPr>
          <a:xfrm>
            <a:off x="5403488" y="5683096"/>
            <a:ext cx="42672" cy="57912"/>
          </a:xfrm>
          <a:custGeom>
            <a:avLst/>
            <a:gdLst/>
            <a:ahLst/>
            <a:cxnLst/>
            <a:rect l="l" t="t" r="r" b="b"/>
            <a:pathLst>
              <a:path w="42672" h="57912">
                <a:moveTo>
                  <a:pt x="0" y="0"/>
                </a:moveTo>
                <a:lnTo>
                  <a:pt x="42672" y="57912"/>
                </a:lnTo>
              </a:path>
            </a:pathLst>
          </a:custGeom>
          <a:ln w="14782">
            <a:solidFill>
              <a:srgbClr val="000000"/>
            </a:solidFill>
          </a:ln>
        </p:spPr>
        <p:txBody>
          <a:bodyPr wrap="square" lIns="0" tIns="0" rIns="0" bIns="0" rtlCol="0">
            <a:noAutofit/>
          </a:bodyPr>
          <a:lstStyle/>
          <a:p>
            <a:endParaRPr/>
          </a:p>
        </p:txBody>
      </p:sp>
      <p:sp>
        <p:nvSpPr>
          <p:cNvPr id="65" name="object 65"/>
          <p:cNvSpPr/>
          <p:nvPr/>
        </p:nvSpPr>
        <p:spPr>
          <a:xfrm>
            <a:off x="5404250" y="5705955"/>
            <a:ext cx="88379" cy="98298"/>
          </a:xfrm>
          <a:custGeom>
            <a:avLst/>
            <a:gdLst/>
            <a:ahLst/>
            <a:cxnLst/>
            <a:rect l="l" t="t" r="r" b="b"/>
            <a:pathLst>
              <a:path w="88379" h="98298">
                <a:moveTo>
                  <a:pt x="88379" y="98298"/>
                </a:moveTo>
                <a:lnTo>
                  <a:pt x="71627" y="0"/>
                </a:lnTo>
                <a:lnTo>
                  <a:pt x="0" y="52577"/>
                </a:lnTo>
                <a:lnTo>
                  <a:pt x="88379" y="98298"/>
                </a:lnTo>
                <a:close/>
              </a:path>
            </a:pathLst>
          </a:custGeom>
          <a:solidFill>
            <a:srgbClr val="000000"/>
          </a:solidFill>
        </p:spPr>
        <p:txBody>
          <a:bodyPr wrap="square" lIns="0" tIns="0" rIns="0" bIns="0" rtlCol="0">
            <a:noAutofit/>
          </a:bodyPr>
          <a:lstStyle/>
          <a:p>
            <a:endParaRPr/>
          </a:p>
        </p:txBody>
      </p:sp>
      <p:sp>
        <p:nvSpPr>
          <p:cNvPr id="66" name="object 66"/>
          <p:cNvSpPr/>
          <p:nvPr/>
        </p:nvSpPr>
        <p:spPr>
          <a:xfrm>
            <a:off x="5403488" y="5446875"/>
            <a:ext cx="89141" cy="89153"/>
          </a:xfrm>
          <a:custGeom>
            <a:avLst/>
            <a:gdLst/>
            <a:ahLst/>
            <a:cxnLst/>
            <a:rect l="l" t="t" r="r" b="b"/>
            <a:pathLst>
              <a:path w="89141" h="89153">
                <a:moveTo>
                  <a:pt x="0" y="89153"/>
                </a:moveTo>
                <a:lnTo>
                  <a:pt x="89141" y="0"/>
                </a:lnTo>
              </a:path>
            </a:pathLst>
          </a:custGeom>
          <a:ln w="14782">
            <a:solidFill>
              <a:srgbClr val="000000"/>
            </a:solidFill>
          </a:ln>
        </p:spPr>
        <p:txBody>
          <a:bodyPr wrap="square" lIns="0" tIns="0" rIns="0" bIns="0" rtlCol="0">
            <a:noAutofit/>
          </a:bodyPr>
          <a:lstStyle/>
          <a:p>
            <a:endParaRPr/>
          </a:p>
        </p:txBody>
      </p:sp>
      <p:sp>
        <p:nvSpPr>
          <p:cNvPr id="67" name="object 67"/>
          <p:cNvSpPr/>
          <p:nvPr/>
        </p:nvSpPr>
        <p:spPr>
          <a:xfrm>
            <a:off x="5492629" y="5804253"/>
            <a:ext cx="0" cy="79248"/>
          </a:xfrm>
          <a:custGeom>
            <a:avLst/>
            <a:gdLst/>
            <a:ahLst/>
            <a:cxnLst/>
            <a:rect l="l" t="t" r="r" b="b"/>
            <a:pathLst>
              <a:path h="79248">
                <a:moveTo>
                  <a:pt x="0" y="0"/>
                </a:moveTo>
                <a:lnTo>
                  <a:pt x="0" y="79248"/>
                </a:lnTo>
              </a:path>
            </a:pathLst>
          </a:custGeom>
          <a:ln w="14782">
            <a:solidFill>
              <a:srgbClr val="000000"/>
            </a:solidFill>
          </a:ln>
        </p:spPr>
        <p:txBody>
          <a:bodyPr wrap="square" lIns="0" tIns="0" rIns="0" bIns="0" rtlCol="0">
            <a:noAutofit/>
          </a:bodyPr>
          <a:lstStyle/>
          <a:p>
            <a:endParaRPr/>
          </a:p>
        </p:txBody>
      </p:sp>
      <p:sp>
        <p:nvSpPr>
          <p:cNvPr id="68" name="object 68"/>
          <p:cNvSpPr/>
          <p:nvPr/>
        </p:nvSpPr>
        <p:spPr>
          <a:xfrm>
            <a:off x="5492629" y="4841847"/>
            <a:ext cx="0" cy="605027"/>
          </a:xfrm>
          <a:custGeom>
            <a:avLst/>
            <a:gdLst/>
            <a:ahLst/>
            <a:cxnLst/>
            <a:rect l="l" t="t" r="r" b="b"/>
            <a:pathLst>
              <a:path h="605027">
                <a:moveTo>
                  <a:pt x="0" y="0"/>
                </a:moveTo>
                <a:lnTo>
                  <a:pt x="0" y="605027"/>
                </a:lnTo>
              </a:path>
            </a:pathLst>
          </a:custGeom>
          <a:ln w="14782">
            <a:solidFill>
              <a:srgbClr val="000000"/>
            </a:solidFill>
          </a:ln>
        </p:spPr>
        <p:txBody>
          <a:bodyPr wrap="square" lIns="0" tIns="0" rIns="0" bIns="0" rtlCol="0">
            <a:noAutofit/>
          </a:bodyPr>
          <a:lstStyle/>
          <a:p>
            <a:endParaRPr/>
          </a:p>
        </p:txBody>
      </p:sp>
      <p:sp>
        <p:nvSpPr>
          <p:cNvPr id="69" name="object 69"/>
          <p:cNvSpPr/>
          <p:nvPr/>
        </p:nvSpPr>
        <p:spPr>
          <a:xfrm>
            <a:off x="5492629" y="5446875"/>
            <a:ext cx="106692" cy="356615"/>
          </a:xfrm>
          <a:custGeom>
            <a:avLst/>
            <a:gdLst/>
            <a:ahLst/>
            <a:cxnLst/>
            <a:rect l="l" t="t" r="r" b="b"/>
            <a:pathLst>
              <a:path w="106692" h="356615">
                <a:moveTo>
                  <a:pt x="0" y="0"/>
                </a:moveTo>
                <a:lnTo>
                  <a:pt x="106692" y="0"/>
                </a:lnTo>
                <a:lnTo>
                  <a:pt x="106692" y="356615"/>
                </a:lnTo>
                <a:lnTo>
                  <a:pt x="0" y="356615"/>
                </a:lnTo>
              </a:path>
            </a:pathLst>
          </a:custGeom>
          <a:ln w="14782">
            <a:solidFill>
              <a:srgbClr val="000000"/>
            </a:solidFill>
          </a:ln>
        </p:spPr>
        <p:txBody>
          <a:bodyPr wrap="square" lIns="0" tIns="0" rIns="0" bIns="0" rtlCol="0">
            <a:noAutofit/>
          </a:bodyPr>
          <a:lstStyle/>
          <a:p>
            <a:endParaRPr/>
          </a:p>
        </p:txBody>
      </p:sp>
      <p:sp>
        <p:nvSpPr>
          <p:cNvPr id="70" name="object 70"/>
          <p:cNvSpPr/>
          <p:nvPr/>
        </p:nvSpPr>
        <p:spPr>
          <a:xfrm>
            <a:off x="5528443" y="5550508"/>
            <a:ext cx="142494" cy="0"/>
          </a:xfrm>
          <a:custGeom>
            <a:avLst/>
            <a:gdLst/>
            <a:ahLst/>
            <a:cxnLst/>
            <a:rect l="l" t="t" r="r" b="b"/>
            <a:pathLst>
              <a:path w="142494">
                <a:moveTo>
                  <a:pt x="0" y="0"/>
                </a:moveTo>
                <a:lnTo>
                  <a:pt x="142494" y="0"/>
                </a:lnTo>
              </a:path>
            </a:pathLst>
          </a:custGeom>
          <a:ln w="14782">
            <a:solidFill>
              <a:srgbClr val="000000"/>
            </a:solidFill>
          </a:ln>
        </p:spPr>
        <p:txBody>
          <a:bodyPr wrap="square" lIns="0" tIns="0" rIns="0" bIns="0" rtlCol="0">
            <a:noAutofit/>
          </a:bodyPr>
          <a:lstStyle/>
          <a:p>
            <a:endParaRPr/>
          </a:p>
        </p:txBody>
      </p:sp>
      <p:sp>
        <p:nvSpPr>
          <p:cNvPr id="71" name="object 71"/>
          <p:cNvSpPr/>
          <p:nvPr/>
        </p:nvSpPr>
        <p:spPr>
          <a:xfrm>
            <a:off x="5528443" y="5550508"/>
            <a:ext cx="142494" cy="142494"/>
          </a:xfrm>
          <a:custGeom>
            <a:avLst/>
            <a:gdLst/>
            <a:ahLst/>
            <a:cxnLst/>
            <a:rect l="l" t="t" r="r" b="b"/>
            <a:pathLst>
              <a:path w="142494" h="142494">
                <a:moveTo>
                  <a:pt x="70878" y="0"/>
                </a:moveTo>
                <a:lnTo>
                  <a:pt x="0" y="142494"/>
                </a:lnTo>
                <a:lnTo>
                  <a:pt x="142494" y="142494"/>
                </a:lnTo>
                <a:lnTo>
                  <a:pt x="70878" y="0"/>
                </a:lnTo>
              </a:path>
            </a:pathLst>
          </a:custGeom>
          <a:ln w="14782">
            <a:solidFill>
              <a:srgbClr val="000000"/>
            </a:solidFill>
          </a:ln>
        </p:spPr>
        <p:txBody>
          <a:bodyPr wrap="square" lIns="0" tIns="0" rIns="0" bIns="0" rtlCol="0">
            <a:noAutofit/>
          </a:bodyPr>
          <a:lstStyle/>
          <a:p>
            <a:endParaRPr/>
          </a:p>
        </p:txBody>
      </p:sp>
      <p:sp>
        <p:nvSpPr>
          <p:cNvPr id="72" name="object 72"/>
          <p:cNvSpPr/>
          <p:nvPr/>
        </p:nvSpPr>
        <p:spPr>
          <a:xfrm>
            <a:off x="4492136" y="4991961"/>
            <a:ext cx="185165" cy="0"/>
          </a:xfrm>
          <a:custGeom>
            <a:avLst/>
            <a:gdLst/>
            <a:ahLst/>
            <a:cxnLst/>
            <a:rect l="l" t="t" r="r" b="b"/>
            <a:pathLst>
              <a:path w="185165">
                <a:moveTo>
                  <a:pt x="185165" y="0"/>
                </a:moveTo>
                <a:lnTo>
                  <a:pt x="0" y="0"/>
                </a:lnTo>
              </a:path>
            </a:pathLst>
          </a:custGeom>
          <a:ln w="14782">
            <a:solidFill>
              <a:srgbClr val="000000"/>
            </a:solidFill>
          </a:ln>
        </p:spPr>
        <p:txBody>
          <a:bodyPr wrap="square" lIns="0" tIns="0" rIns="0" bIns="0" rtlCol="0">
            <a:noAutofit/>
          </a:bodyPr>
          <a:lstStyle/>
          <a:p>
            <a:endParaRPr/>
          </a:p>
        </p:txBody>
      </p:sp>
      <p:sp>
        <p:nvSpPr>
          <p:cNvPr id="73" name="object 73"/>
          <p:cNvSpPr/>
          <p:nvPr/>
        </p:nvSpPr>
        <p:spPr>
          <a:xfrm>
            <a:off x="4492136" y="5341719"/>
            <a:ext cx="1000493" cy="0"/>
          </a:xfrm>
          <a:custGeom>
            <a:avLst/>
            <a:gdLst/>
            <a:ahLst/>
            <a:cxnLst/>
            <a:rect l="l" t="t" r="r" b="b"/>
            <a:pathLst>
              <a:path w="1000493">
                <a:moveTo>
                  <a:pt x="1000493" y="0"/>
                </a:moveTo>
                <a:lnTo>
                  <a:pt x="0" y="0"/>
                </a:lnTo>
              </a:path>
            </a:pathLst>
          </a:custGeom>
          <a:ln w="14782">
            <a:solidFill>
              <a:srgbClr val="000000"/>
            </a:solidFill>
          </a:ln>
        </p:spPr>
        <p:txBody>
          <a:bodyPr wrap="square" lIns="0" tIns="0" rIns="0" bIns="0" rtlCol="0">
            <a:noAutofit/>
          </a:bodyPr>
          <a:lstStyle/>
          <a:p>
            <a:endParaRPr/>
          </a:p>
        </p:txBody>
      </p:sp>
      <p:sp>
        <p:nvSpPr>
          <p:cNvPr id="74" name="object 74"/>
          <p:cNvSpPr/>
          <p:nvPr/>
        </p:nvSpPr>
        <p:spPr>
          <a:xfrm>
            <a:off x="4492136" y="5167221"/>
            <a:ext cx="592836" cy="0"/>
          </a:xfrm>
          <a:custGeom>
            <a:avLst/>
            <a:gdLst/>
            <a:ahLst/>
            <a:cxnLst/>
            <a:rect l="l" t="t" r="r" b="b"/>
            <a:pathLst>
              <a:path w="592836">
                <a:moveTo>
                  <a:pt x="592836" y="0"/>
                </a:moveTo>
                <a:lnTo>
                  <a:pt x="0" y="0"/>
                </a:lnTo>
              </a:path>
            </a:pathLst>
          </a:custGeom>
          <a:ln w="14782">
            <a:solidFill>
              <a:srgbClr val="000000"/>
            </a:solidFill>
          </a:ln>
        </p:spPr>
        <p:txBody>
          <a:bodyPr wrap="square" lIns="0" tIns="0" rIns="0" bIns="0" rtlCol="0">
            <a:noAutofit/>
          </a:bodyPr>
          <a:lstStyle/>
          <a:p>
            <a:endParaRPr/>
          </a:p>
        </p:txBody>
      </p:sp>
      <p:sp>
        <p:nvSpPr>
          <p:cNvPr id="75" name="object 75"/>
          <p:cNvSpPr/>
          <p:nvPr/>
        </p:nvSpPr>
        <p:spPr>
          <a:xfrm>
            <a:off x="4142378" y="5115120"/>
            <a:ext cx="349758" cy="52101"/>
          </a:xfrm>
          <a:custGeom>
            <a:avLst/>
            <a:gdLst/>
            <a:ahLst/>
            <a:cxnLst/>
            <a:rect l="l" t="t" r="r" b="b"/>
            <a:pathLst>
              <a:path w="349758" h="52101">
                <a:moveTo>
                  <a:pt x="0" y="52101"/>
                </a:moveTo>
                <a:lnTo>
                  <a:pt x="14301" y="12317"/>
                </a:lnTo>
                <a:lnTo>
                  <a:pt x="36961" y="0"/>
                </a:lnTo>
                <a:lnTo>
                  <a:pt x="51496" y="1075"/>
                </a:lnTo>
                <a:lnTo>
                  <a:pt x="81660" y="24985"/>
                </a:lnTo>
                <a:lnTo>
                  <a:pt x="87630" y="49053"/>
                </a:lnTo>
                <a:lnTo>
                  <a:pt x="87630" y="50577"/>
                </a:lnTo>
                <a:lnTo>
                  <a:pt x="87630" y="52101"/>
                </a:lnTo>
                <a:lnTo>
                  <a:pt x="101287" y="12733"/>
                </a:lnTo>
                <a:lnTo>
                  <a:pt x="123651" y="162"/>
                </a:lnTo>
                <a:lnTo>
                  <a:pt x="138276" y="1156"/>
                </a:lnTo>
                <a:lnTo>
                  <a:pt x="168777" y="24832"/>
                </a:lnTo>
                <a:lnTo>
                  <a:pt x="174498" y="49053"/>
                </a:lnTo>
                <a:lnTo>
                  <a:pt x="174498" y="50577"/>
                </a:lnTo>
                <a:lnTo>
                  <a:pt x="174498" y="52101"/>
                </a:lnTo>
                <a:lnTo>
                  <a:pt x="189114" y="12317"/>
                </a:lnTo>
                <a:lnTo>
                  <a:pt x="211596" y="0"/>
                </a:lnTo>
                <a:lnTo>
                  <a:pt x="226146" y="1080"/>
                </a:lnTo>
                <a:lnTo>
                  <a:pt x="256529" y="25049"/>
                </a:lnTo>
                <a:lnTo>
                  <a:pt x="262128" y="49053"/>
                </a:lnTo>
                <a:lnTo>
                  <a:pt x="262128" y="50577"/>
                </a:lnTo>
                <a:lnTo>
                  <a:pt x="262128" y="52101"/>
                </a:lnTo>
                <a:lnTo>
                  <a:pt x="276429" y="12317"/>
                </a:lnTo>
                <a:lnTo>
                  <a:pt x="299089" y="0"/>
                </a:lnTo>
                <a:lnTo>
                  <a:pt x="313624" y="1075"/>
                </a:lnTo>
                <a:lnTo>
                  <a:pt x="343788" y="24985"/>
                </a:lnTo>
                <a:lnTo>
                  <a:pt x="349758" y="49053"/>
                </a:lnTo>
                <a:lnTo>
                  <a:pt x="349758" y="50577"/>
                </a:lnTo>
                <a:lnTo>
                  <a:pt x="349758" y="52101"/>
                </a:lnTo>
              </a:path>
            </a:pathLst>
          </a:custGeom>
          <a:ln w="14782">
            <a:solidFill>
              <a:srgbClr val="000000"/>
            </a:solidFill>
          </a:ln>
        </p:spPr>
        <p:txBody>
          <a:bodyPr wrap="square" lIns="0" tIns="0" rIns="0" bIns="0" rtlCol="0">
            <a:noAutofit/>
          </a:bodyPr>
          <a:lstStyle/>
          <a:p>
            <a:endParaRPr/>
          </a:p>
        </p:txBody>
      </p:sp>
      <p:sp>
        <p:nvSpPr>
          <p:cNvPr id="76" name="object 76"/>
          <p:cNvSpPr/>
          <p:nvPr/>
        </p:nvSpPr>
        <p:spPr>
          <a:xfrm>
            <a:off x="4142378" y="5289765"/>
            <a:ext cx="349758" cy="51954"/>
          </a:xfrm>
          <a:custGeom>
            <a:avLst/>
            <a:gdLst/>
            <a:ahLst/>
            <a:cxnLst/>
            <a:rect l="l" t="t" r="r" b="b"/>
            <a:pathLst>
              <a:path w="349758" h="51954">
                <a:moveTo>
                  <a:pt x="0" y="51954"/>
                </a:moveTo>
                <a:lnTo>
                  <a:pt x="14301" y="12734"/>
                </a:lnTo>
                <a:lnTo>
                  <a:pt x="36961" y="0"/>
                </a:lnTo>
                <a:lnTo>
                  <a:pt x="51578" y="1308"/>
                </a:lnTo>
                <a:lnTo>
                  <a:pt x="81808" y="25542"/>
                </a:lnTo>
                <a:lnTo>
                  <a:pt x="87630" y="49668"/>
                </a:lnTo>
                <a:lnTo>
                  <a:pt x="87630" y="50430"/>
                </a:lnTo>
                <a:lnTo>
                  <a:pt x="87630" y="51954"/>
                </a:lnTo>
                <a:lnTo>
                  <a:pt x="101287" y="13152"/>
                </a:lnTo>
                <a:lnTo>
                  <a:pt x="123651" y="188"/>
                </a:lnTo>
                <a:lnTo>
                  <a:pt x="138356" y="1401"/>
                </a:lnTo>
                <a:lnTo>
                  <a:pt x="168919" y="25373"/>
                </a:lnTo>
                <a:lnTo>
                  <a:pt x="174498" y="49668"/>
                </a:lnTo>
                <a:lnTo>
                  <a:pt x="174498" y="50430"/>
                </a:lnTo>
                <a:lnTo>
                  <a:pt x="174498" y="51954"/>
                </a:lnTo>
                <a:lnTo>
                  <a:pt x="189114" y="12734"/>
                </a:lnTo>
                <a:lnTo>
                  <a:pt x="211596" y="0"/>
                </a:lnTo>
                <a:lnTo>
                  <a:pt x="226230" y="1312"/>
                </a:lnTo>
                <a:lnTo>
                  <a:pt x="256677" y="25607"/>
                </a:lnTo>
                <a:lnTo>
                  <a:pt x="262128" y="49668"/>
                </a:lnTo>
                <a:lnTo>
                  <a:pt x="262128" y="50430"/>
                </a:lnTo>
                <a:lnTo>
                  <a:pt x="262128" y="51954"/>
                </a:lnTo>
                <a:lnTo>
                  <a:pt x="276429" y="12734"/>
                </a:lnTo>
                <a:lnTo>
                  <a:pt x="299089" y="0"/>
                </a:lnTo>
                <a:lnTo>
                  <a:pt x="313706" y="1308"/>
                </a:lnTo>
                <a:lnTo>
                  <a:pt x="343936" y="25542"/>
                </a:lnTo>
                <a:lnTo>
                  <a:pt x="349758" y="49668"/>
                </a:lnTo>
                <a:lnTo>
                  <a:pt x="349758" y="50430"/>
                </a:lnTo>
                <a:lnTo>
                  <a:pt x="349758" y="51954"/>
                </a:lnTo>
              </a:path>
            </a:pathLst>
          </a:custGeom>
          <a:ln w="14782">
            <a:solidFill>
              <a:srgbClr val="000000"/>
            </a:solidFill>
          </a:ln>
        </p:spPr>
        <p:txBody>
          <a:bodyPr wrap="square" lIns="0" tIns="0" rIns="0" bIns="0" rtlCol="0">
            <a:noAutofit/>
          </a:bodyPr>
          <a:lstStyle/>
          <a:p>
            <a:endParaRPr/>
          </a:p>
        </p:txBody>
      </p:sp>
      <p:sp>
        <p:nvSpPr>
          <p:cNvPr id="77" name="object 77"/>
          <p:cNvSpPr/>
          <p:nvPr/>
        </p:nvSpPr>
        <p:spPr>
          <a:xfrm>
            <a:off x="4654552" y="4970062"/>
            <a:ext cx="46372" cy="43353"/>
          </a:xfrm>
          <a:custGeom>
            <a:avLst/>
            <a:gdLst/>
            <a:ahLst/>
            <a:cxnLst/>
            <a:rect l="l" t="t" r="r" b="b"/>
            <a:pathLst>
              <a:path w="46372" h="43353">
                <a:moveTo>
                  <a:pt x="46372" y="21899"/>
                </a:moveTo>
                <a:lnTo>
                  <a:pt x="42207" y="8576"/>
                </a:lnTo>
                <a:lnTo>
                  <a:pt x="31555" y="0"/>
                </a:lnTo>
                <a:lnTo>
                  <a:pt x="14542" y="1715"/>
                </a:lnTo>
                <a:lnTo>
                  <a:pt x="4143" y="8859"/>
                </a:lnTo>
                <a:lnTo>
                  <a:pt x="0" y="19570"/>
                </a:lnTo>
                <a:lnTo>
                  <a:pt x="3571" y="34214"/>
                </a:lnTo>
                <a:lnTo>
                  <a:pt x="13156" y="43353"/>
                </a:lnTo>
                <a:lnTo>
                  <a:pt x="30367" y="42095"/>
                </a:lnTo>
                <a:lnTo>
                  <a:pt x="41278" y="35557"/>
                </a:lnTo>
                <a:lnTo>
                  <a:pt x="46088" y="25482"/>
                </a:lnTo>
                <a:lnTo>
                  <a:pt x="46372" y="21899"/>
                </a:lnTo>
                <a:close/>
              </a:path>
            </a:pathLst>
          </a:custGeom>
          <a:solidFill>
            <a:srgbClr val="000000"/>
          </a:solidFill>
        </p:spPr>
        <p:txBody>
          <a:bodyPr wrap="square" lIns="0" tIns="0" rIns="0" bIns="0" rtlCol="0">
            <a:noAutofit/>
          </a:bodyPr>
          <a:lstStyle/>
          <a:p>
            <a:endParaRPr/>
          </a:p>
        </p:txBody>
      </p:sp>
      <p:sp>
        <p:nvSpPr>
          <p:cNvPr id="78" name="object 78"/>
          <p:cNvSpPr/>
          <p:nvPr/>
        </p:nvSpPr>
        <p:spPr>
          <a:xfrm>
            <a:off x="4654552" y="4970062"/>
            <a:ext cx="46372" cy="43353"/>
          </a:xfrm>
          <a:custGeom>
            <a:avLst/>
            <a:gdLst/>
            <a:ahLst/>
            <a:cxnLst/>
            <a:rect l="l" t="t" r="r" b="b"/>
            <a:pathLst>
              <a:path w="46372" h="43353">
                <a:moveTo>
                  <a:pt x="46372" y="21899"/>
                </a:moveTo>
                <a:lnTo>
                  <a:pt x="42207" y="8576"/>
                </a:lnTo>
                <a:lnTo>
                  <a:pt x="31555" y="0"/>
                </a:lnTo>
                <a:lnTo>
                  <a:pt x="14542" y="1715"/>
                </a:lnTo>
                <a:lnTo>
                  <a:pt x="4143" y="8859"/>
                </a:lnTo>
                <a:lnTo>
                  <a:pt x="0" y="19570"/>
                </a:lnTo>
                <a:lnTo>
                  <a:pt x="3571" y="34214"/>
                </a:lnTo>
                <a:lnTo>
                  <a:pt x="13156" y="43353"/>
                </a:lnTo>
                <a:lnTo>
                  <a:pt x="30367" y="42095"/>
                </a:lnTo>
                <a:lnTo>
                  <a:pt x="41278" y="35557"/>
                </a:lnTo>
                <a:lnTo>
                  <a:pt x="46088" y="25482"/>
                </a:lnTo>
                <a:lnTo>
                  <a:pt x="46372" y="21899"/>
                </a:lnTo>
                <a:close/>
              </a:path>
            </a:pathLst>
          </a:custGeom>
          <a:ln w="4927">
            <a:solidFill>
              <a:srgbClr val="000000"/>
            </a:solidFill>
          </a:ln>
        </p:spPr>
        <p:txBody>
          <a:bodyPr wrap="square" lIns="0" tIns="0" rIns="0" bIns="0" rtlCol="0">
            <a:noAutofit/>
          </a:bodyPr>
          <a:lstStyle/>
          <a:p>
            <a:endParaRPr/>
          </a:p>
        </p:txBody>
      </p:sp>
      <p:sp>
        <p:nvSpPr>
          <p:cNvPr id="79" name="object 79"/>
          <p:cNvSpPr/>
          <p:nvPr/>
        </p:nvSpPr>
        <p:spPr>
          <a:xfrm>
            <a:off x="5061527" y="5145322"/>
            <a:ext cx="47067" cy="42471"/>
          </a:xfrm>
          <a:custGeom>
            <a:avLst/>
            <a:gdLst/>
            <a:ahLst/>
            <a:cxnLst/>
            <a:rect l="l" t="t" r="r" b="b"/>
            <a:pathLst>
              <a:path w="47067" h="42471">
                <a:moveTo>
                  <a:pt x="47067" y="21899"/>
                </a:moveTo>
                <a:lnTo>
                  <a:pt x="42902" y="8576"/>
                </a:lnTo>
                <a:lnTo>
                  <a:pt x="32250" y="0"/>
                </a:lnTo>
                <a:lnTo>
                  <a:pt x="15263" y="1647"/>
                </a:lnTo>
                <a:lnTo>
                  <a:pt x="4537" y="8593"/>
                </a:lnTo>
                <a:lnTo>
                  <a:pt x="0" y="19054"/>
                </a:lnTo>
                <a:lnTo>
                  <a:pt x="3676" y="33386"/>
                </a:lnTo>
                <a:lnTo>
                  <a:pt x="13458" y="42471"/>
                </a:lnTo>
                <a:lnTo>
                  <a:pt x="30955" y="41306"/>
                </a:lnTo>
                <a:lnTo>
                  <a:pt x="41977" y="34925"/>
                </a:lnTo>
                <a:lnTo>
                  <a:pt x="46793" y="25228"/>
                </a:lnTo>
                <a:lnTo>
                  <a:pt x="47067" y="21899"/>
                </a:lnTo>
                <a:close/>
              </a:path>
            </a:pathLst>
          </a:custGeom>
          <a:solidFill>
            <a:srgbClr val="000000"/>
          </a:solidFill>
        </p:spPr>
        <p:txBody>
          <a:bodyPr wrap="square" lIns="0" tIns="0" rIns="0" bIns="0" rtlCol="0">
            <a:noAutofit/>
          </a:bodyPr>
          <a:lstStyle/>
          <a:p>
            <a:endParaRPr/>
          </a:p>
        </p:txBody>
      </p:sp>
      <p:sp>
        <p:nvSpPr>
          <p:cNvPr id="80" name="object 80"/>
          <p:cNvSpPr/>
          <p:nvPr/>
        </p:nvSpPr>
        <p:spPr>
          <a:xfrm>
            <a:off x="5061527" y="5145322"/>
            <a:ext cx="47067" cy="42471"/>
          </a:xfrm>
          <a:custGeom>
            <a:avLst/>
            <a:gdLst/>
            <a:ahLst/>
            <a:cxnLst/>
            <a:rect l="l" t="t" r="r" b="b"/>
            <a:pathLst>
              <a:path w="47067" h="42471">
                <a:moveTo>
                  <a:pt x="47067" y="21899"/>
                </a:moveTo>
                <a:lnTo>
                  <a:pt x="42902" y="8576"/>
                </a:lnTo>
                <a:lnTo>
                  <a:pt x="32250" y="0"/>
                </a:lnTo>
                <a:lnTo>
                  <a:pt x="15263" y="1647"/>
                </a:lnTo>
                <a:lnTo>
                  <a:pt x="4537" y="8593"/>
                </a:lnTo>
                <a:lnTo>
                  <a:pt x="0" y="19054"/>
                </a:lnTo>
                <a:lnTo>
                  <a:pt x="3676" y="33386"/>
                </a:lnTo>
                <a:lnTo>
                  <a:pt x="13458" y="42471"/>
                </a:lnTo>
                <a:lnTo>
                  <a:pt x="30955" y="41306"/>
                </a:lnTo>
                <a:lnTo>
                  <a:pt x="41977" y="34925"/>
                </a:lnTo>
                <a:lnTo>
                  <a:pt x="46793" y="25228"/>
                </a:lnTo>
                <a:lnTo>
                  <a:pt x="47067" y="21899"/>
                </a:lnTo>
                <a:close/>
              </a:path>
            </a:pathLst>
          </a:custGeom>
          <a:ln w="4927">
            <a:solidFill>
              <a:srgbClr val="000000"/>
            </a:solidFill>
          </a:ln>
        </p:spPr>
        <p:txBody>
          <a:bodyPr wrap="square" lIns="0" tIns="0" rIns="0" bIns="0" rtlCol="0">
            <a:noAutofit/>
          </a:bodyPr>
          <a:lstStyle/>
          <a:p>
            <a:endParaRPr/>
          </a:p>
        </p:txBody>
      </p:sp>
      <p:sp>
        <p:nvSpPr>
          <p:cNvPr id="81" name="object 81"/>
          <p:cNvSpPr/>
          <p:nvPr/>
        </p:nvSpPr>
        <p:spPr>
          <a:xfrm>
            <a:off x="5469145" y="5319655"/>
            <a:ext cx="46356" cy="43326"/>
          </a:xfrm>
          <a:custGeom>
            <a:avLst/>
            <a:gdLst/>
            <a:ahLst/>
            <a:cxnLst/>
            <a:rect l="l" t="t" r="r" b="b"/>
            <a:pathLst>
              <a:path w="46356" h="43326">
                <a:moveTo>
                  <a:pt x="46356" y="22064"/>
                </a:moveTo>
                <a:lnTo>
                  <a:pt x="42317" y="8560"/>
                </a:lnTo>
                <a:lnTo>
                  <a:pt x="31778" y="0"/>
                </a:lnTo>
                <a:lnTo>
                  <a:pt x="14964" y="1817"/>
                </a:lnTo>
                <a:lnTo>
                  <a:pt x="4368" y="8977"/>
                </a:lnTo>
                <a:lnTo>
                  <a:pt x="0" y="19661"/>
                </a:lnTo>
                <a:lnTo>
                  <a:pt x="3671" y="34163"/>
                </a:lnTo>
                <a:lnTo>
                  <a:pt x="13367" y="43326"/>
                </a:lnTo>
                <a:lnTo>
                  <a:pt x="30785" y="42189"/>
                </a:lnTo>
                <a:lnTo>
                  <a:pt x="41515" y="35686"/>
                </a:lnTo>
                <a:lnTo>
                  <a:pt x="46098" y="25598"/>
                </a:lnTo>
                <a:lnTo>
                  <a:pt x="46356" y="22064"/>
                </a:lnTo>
                <a:close/>
              </a:path>
            </a:pathLst>
          </a:custGeom>
          <a:solidFill>
            <a:srgbClr val="000000"/>
          </a:solidFill>
        </p:spPr>
        <p:txBody>
          <a:bodyPr wrap="square" lIns="0" tIns="0" rIns="0" bIns="0" rtlCol="0">
            <a:noAutofit/>
          </a:bodyPr>
          <a:lstStyle/>
          <a:p>
            <a:endParaRPr/>
          </a:p>
        </p:txBody>
      </p:sp>
      <p:sp>
        <p:nvSpPr>
          <p:cNvPr id="82" name="object 82"/>
          <p:cNvSpPr/>
          <p:nvPr/>
        </p:nvSpPr>
        <p:spPr>
          <a:xfrm>
            <a:off x="5469145" y="5319655"/>
            <a:ext cx="46356" cy="43326"/>
          </a:xfrm>
          <a:custGeom>
            <a:avLst/>
            <a:gdLst/>
            <a:ahLst/>
            <a:cxnLst/>
            <a:rect l="l" t="t" r="r" b="b"/>
            <a:pathLst>
              <a:path w="46356" h="43326">
                <a:moveTo>
                  <a:pt x="46356" y="22064"/>
                </a:moveTo>
                <a:lnTo>
                  <a:pt x="42317" y="8560"/>
                </a:lnTo>
                <a:lnTo>
                  <a:pt x="31778" y="0"/>
                </a:lnTo>
                <a:lnTo>
                  <a:pt x="14964" y="1817"/>
                </a:lnTo>
                <a:lnTo>
                  <a:pt x="4368" y="8977"/>
                </a:lnTo>
                <a:lnTo>
                  <a:pt x="0" y="19661"/>
                </a:lnTo>
                <a:lnTo>
                  <a:pt x="3671" y="34163"/>
                </a:lnTo>
                <a:lnTo>
                  <a:pt x="13367" y="43326"/>
                </a:lnTo>
                <a:lnTo>
                  <a:pt x="30785" y="42189"/>
                </a:lnTo>
                <a:lnTo>
                  <a:pt x="41515" y="35686"/>
                </a:lnTo>
                <a:lnTo>
                  <a:pt x="46098" y="25598"/>
                </a:lnTo>
                <a:lnTo>
                  <a:pt x="46356" y="22064"/>
                </a:lnTo>
                <a:close/>
              </a:path>
            </a:pathLst>
          </a:custGeom>
          <a:ln w="4927">
            <a:solidFill>
              <a:srgbClr val="000000"/>
            </a:solidFill>
          </a:ln>
        </p:spPr>
        <p:txBody>
          <a:bodyPr wrap="square" lIns="0" tIns="0" rIns="0" bIns="0" rtlCol="0">
            <a:noAutofit/>
          </a:bodyPr>
          <a:lstStyle/>
          <a:p>
            <a:endParaRPr/>
          </a:p>
        </p:txBody>
      </p:sp>
      <p:sp>
        <p:nvSpPr>
          <p:cNvPr id="83" name="object 83"/>
          <p:cNvSpPr/>
          <p:nvPr/>
        </p:nvSpPr>
        <p:spPr>
          <a:xfrm>
            <a:off x="3937400" y="4991961"/>
            <a:ext cx="204977" cy="0"/>
          </a:xfrm>
          <a:custGeom>
            <a:avLst/>
            <a:gdLst/>
            <a:ahLst/>
            <a:cxnLst/>
            <a:rect l="l" t="t" r="r" b="b"/>
            <a:pathLst>
              <a:path w="204977">
                <a:moveTo>
                  <a:pt x="204977" y="0"/>
                </a:moveTo>
                <a:lnTo>
                  <a:pt x="0" y="0"/>
                </a:lnTo>
              </a:path>
            </a:pathLst>
          </a:custGeom>
          <a:ln w="14782">
            <a:solidFill>
              <a:srgbClr val="000000"/>
            </a:solidFill>
          </a:ln>
        </p:spPr>
        <p:txBody>
          <a:bodyPr wrap="square" lIns="0" tIns="0" rIns="0" bIns="0" rtlCol="0">
            <a:noAutofit/>
          </a:bodyPr>
          <a:lstStyle/>
          <a:p>
            <a:endParaRPr/>
          </a:p>
        </p:txBody>
      </p:sp>
      <p:sp>
        <p:nvSpPr>
          <p:cNvPr id="84" name="object 84"/>
          <p:cNvSpPr/>
          <p:nvPr/>
        </p:nvSpPr>
        <p:spPr>
          <a:xfrm>
            <a:off x="3937400" y="5167221"/>
            <a:ext cx="204977" cy="0"/>
          </a:xfrm>
          <a:custGeom>
            <a:avLst/>
            <a:gdLst/>
            <a:ahLst/>
            <a:cxnLst/>
            <a:rect l="l" t="t" r="r" b="b"/>
            <a:pathLst>
              <a:path w="204977">
                <a:moveTo>
                  <a:pt x="204977" y="0"/>
                </a:moveTo>
                <a:lnTo>
                  <a:pt x="0" y="0"/>
                </a:lnTo>
              </a:path>
            </a:pathLst>
          </a:custGeom>
          <a:ln w="14782">
            <a:solidFill>
              <a:srgbClr val="000000"/>
            </a:solidFill>
          </a:ln>
        </p:spPr>
        <p:txBody>
          <a:bodyPr wrap="square" lIns="0" tIns="0" rIns="0" bIns="0" rtlCol="0">
            <a:noAutofit/>
          </a:bodyPr>
          <a:lstStyle/>
          <a:p>
            <a:endParaRPr/>
          </a:p>
        </p:txBody>
      </p:sp>
      <p:sp>
        <p:nvSpPr>
          <p:cNvPr id="85" name="object 85"/>
          <p:cNvSpPr/>
          <p:nvPr/>
        </p:nvSpPr>
        <p:spPr>
          <a:xfrm>
            <a:off x="3937400" y="5341719"/>
            <a:ext cx="204977" cy="0"/>
          </a:xfrm>
          <a:custGeom>
            <a:avLst/>
            <a:gdLst/>
            <a:ahLst/>
            <a:cxnLst/>
            <a:rect l="l" t="t" r="r" b="b"/>
            <a:pathLst>
              <a:path w="204977">
                <a:moveTo>
                  <a:pt x="204977" y="0"/>
                </a:moveTo>
                <a:lnTo>
                  <a:pt x="0" y="0"/>
                </a:lnTo>
              </a:path>
            </a:pathLst>
          </a:custGeom>
          <a:ln w="14782">
            <a:solidFill>
              <a:srgbClr val="000000"/>
            </a:solidFill>
          </a:ln>
        </p:spPr>
        <p:txBody>
          <a:bodyPr wrap="square" lIns="0" tIns="0" rIns="0" bIns="0" rtlCol="0">
            <a:noAutofit/>
          </a:bodyPr>
          <a:lstStyle/>
          <a:p>
            <a:endParaRPr/>
          </a:p>
        </p:txBody>
      </p:sp>
      <p:sp>
        <p:nvSpPr>
          <p:cNvPr id="86" name="object 86"/>
          <p:cNvSpPr/>
          <p:nvPr/>
        </p:nvSpPr>
        <p:spPr>
          <a:xfrm>
            <a:off x="4677302" y="5883502"/>
            <a:ext cx="1948434" cy="0"/>
          </a:xfrm>
          <a:custGeom>
            <a:avLst/>
            <a:gdLst/>
            <a:ahLst/>
            <a:cxnLst/>
            <a:rect l="l" t="t" r="r" b="b"/>
            <a:pathLst>
              <a:path w="1948434">
                <a:moveTo>
                  <a:pt x="0" y="0"/>
                </a:moveTo>
                <a:lnTo>
                  <a:pt x="1948434" y="0"/>
                </a:lnTo>
              </a:path>
            </a:pathLst>
          </a:custGeom>
          <a:ln w="14782">
            <a:solidFill>
              <a:srgbClr val="000000"/>
            </a:solidFill>
          </a:ln>
        </p:spPr>
        <p:txBody>
          <a:bodyPr wrap="square" lIns="0" tIns="0" rIns="0" bIns="0" rtlCol="0">
            <a:noAutofit/>
          </a:bodyPr>
          <a:lstStyle/>
          <a:p>
            <a:endParaRPr/>
          </a:p>
        </p:txBody>
      </p:sp>
      <p:sp>
        <p:nvSpPr>
          <p:cNvPr id="87" name="object 87"/>
          <p:cNvSpPr/>
          <p:nvPr/>
        </p:nvSpPr>
        <p:spPr>
          <a:xfrm>
            <a:off x="5689987" y="5143599"/>
            <a:ext cx="291096" cy="0"/>
          </a:xfrm>
          <a:custGeom>
            <a:avLst/>
            <a:gdLst/>
            <a:ahLst/>
            <a:cxnLst/>
            <a:rect l="l" t="t" r="r" b="b"/>
            <a:pathLst>
              <a:path w="291096">
                <a:moveTo>
                  <a:pt x="0" y="0"/>
                </a:moveTo>
                <a:lnTo>
                  <a:pt x="291096" y="0"/>
                </a:lnTo>
              </a:path>
            </a:pathLst>
          </a:custGeom>
          <a:ln w="14782">
            <a:solidFill>
              <a:srgbClr val="000000"/>
            </a:solidFill>
          </a:ln>
        </p:spPr>
        <p:txBody>
          <a:bodyPr wrap="square" lIns="0" tIns="0" rIns="0" bIns="0" rtlCol="0">
            <a:noAutofit/>
          </a:bodyPr>
          <a:lstStyle/>
          <a:p>
            <a:endParaRPr/>
          </a:p>
        </p:txBody>
      </p:sp>
      <p:sp>
        <p:nvSpPr>
          <p:cNvPr id="88" name="object 88"/>
          <p:cNvSpPr/>
          <p:nvPr/>
        </p:nvSpPr>
        <p:spPr>
          <a:xfrm>
            <a:off x="5689987" y="5084925"/>
            <a:ext cx="291096" cy="0"/>
          </a:xfrm>
          <a:custGeom>
            <a:avLst/>
            <a:gdLst/>
            <a:ahLst/>
            <a:cxnLst/>
            <a:rect l="l" t="t" r="r" b="b"/>
            <a:pathLst>
              <a:path w="291096">
                <a:moveTo>
                  <a:pt x="0" y="0"/>
                </a:moveTo>
                <a:lnTo>
                  <a:pt x="291096" y="0"/>
                </a:lnTo>
              </a:path>
            </a:pathLst>
          </a:custGeom>
          <a:ln w="14782">
            <a:solidFill>
              <a:srgbClr val="000000"/>
            </a:solidFill>
          </a:ln>
        </p:spPr>
        <p:txBody>
          <a:bodyPr wrap="square" lIns="0" tIns="0" rIns="0" bIns="0" rtlCol="0">
            <a:noAutofit/>
          </a:bodyPr>
          <a:lstStyle/>
          <a:p>
            <a:endParaRPr/>
          </a:p>
        </p:txBody>
      </p:sp>
      <p:sp>
        <p:nvSpPr>
          <p:cNvPr id="89" name="object 89"/>
          <p:cNvSpPr/>
          <p:nvPr/>
        </p:nvSpPr>
        <p:spPr>
          <a:xfrm>
            <a:off x="5689987" y="5027013"/>
            <a:ext cx="291096" cy="0"/>
          </a:xfrm>
          <a:custGeom>
            <a:avLst/>
            <a:gdLst/>
            <a:ahLst/>
            <a:cxnLst/>
            <a:rect l="l" t="t" r="r" b="b"/>
            <a:pathLst>
              <a:path w="291096">
                <a:moveTo>
                  <a:pt x="0" y="0"/>
                </a:moveTo>
                <a:lnTo>
                  <a:pt x="291096" y="0"/>
                </a:lnTo>
              </a:path>
            </a:pathLst>
          </a:custGeom>
          <a:ln w="14782">
            <a:solidFill>
              <a:srgbClr val="000000"/>
            </a:solidFill>
          </a:ln>
        </p:spPr>
        <p:txBody>
          <a:bodyPr wrap="square" lIns="0" tIns="0" rIns="0" bIns="0" rtlCol="0">
            <a:noAutofit/>
          </a:bodyPr>
          <a:lstStyle/>
          <a:p>
            <a:endParaRPr/>
          </a:p>
        </p:txBody>
      </p:sp>
      <p:sp>
        <p:nvSpPr>
          <p:cNvPr id="90" name="object 90"/>
          <p:cNvSpPr/>
          <p:nvPr/>
        </p:nvSpPr>
        <p:spPr>
          <a:xfrm>
            <a:off x="5981084" y="5033871"/>
            <a:ext cx="0" cy="51054"/>
          </a:xfrm>
          <a:custGeom>
            <a:avLst/>
            <a:gdLst/>
            <a:ahLst/>
            <a:cxnLst/>
            <a:rect l="l" t="t" r="r" b="b"/>
            <a:pathLst>
              <a:path h="51054">
                <a:moveTo>
                  <a:pt x="0" y="51054"/>
                </a:moveTo>
                <a:lnTo>
                  <a:pt x="0" y="0"/>
                </a:lnTo>
              </a:path>
            </a:pathLst>
          </a:custGeom>
          <a:ln w="14782">
            <a:solidFill>
              <a:srgbClr val="000000"/>
            </a:solidFill>
          </a:ln>
        </p:spPr>
        <p:txBody>
          <a:bodyPr wrap="square" lIns="0" tIns="0" rIns="0" bIns="0" rtlCol="0">
            <a:noAutofit/>
          </a:bodyPr>
          <a:lstStyle/>
          <a:p>
            <a:endParaRPr/>
          </a:p>
        </p:txBody>
      </p:sp>
      <p:sp>
        <p:nvSpPr>
          <p:cNvPr id="91" name="object 91"/>
          <p:cNvSpPr/>
          <p:nvPr/>
        </p:nvSpPr>
        <p:spPr>
          <a:xfrm>
            <a:off x="5689987" y="5027013"/>
            <a:ext cx="0" cy="57912"/>
          </a:xfrm>
          <a:custGeom>
            <a:avLst/>
            <a:gdLst/>
            <a:ahLst/>
            <a:cxnLst/>
            <a:rect l="l" t="t" r="r" b="b"/>
            <a:pathLst>
              <a:path h="57912">
                <a:moveTo>
                  <a:pt x="0" y="57912"/>
                </a:moveTo>
                <a:lnTo>
                  <a:pt x="0" y="0"/>
                </a:lnTo>
              </a:path>
            </a:pathLst>
          </a:custGeom>
          <a:ln w="14782">
            <a:solidFill>
              <a:srgbClr val="000000"/>
            </a:solidFill>
          </a:ln>
        </p:spPr>
        <p:txBody>
          <a:bodyPr wrap="square" lIns="0" tIns="0" rIns="0" bIns="0" rtlCol="0">
            <a:noAutofit/>
          </a:bodyPr>
          <a:lstStyle/>
          <a:p>
            <a:endParaRPr/>
          </a:p>
        </p:txBody>
      </p:sp>
      <p:sp>
        <p:nvSpPr>
          <p:cNvPr id="92" name="object 92"/>
          <p:cNvSpPr/>
          <p:nvPr/>
        </p:nvSpPr>
        <p:spPr>
          <a:xfrm>
            <a:off x="5835529" y="4409032"/>
            <a:ext cx="0" cy="617982"/>
          </a:xfrm>
          <a:custGeom>
            <a:avLst/>
            <a:gdLst/>
            <a:ahLst/>
            <a:cxnLst/>
            <a:rect l="l" t="t" r="r" b="b"/>
            <a:pathLst>
              <a:path h="617982">
                <a:moveTo>
                  <a:pt x="0" y="617982"/>
                </a:moveTo>
                <a:lnTo>
                  <a:pt x="0" y="0"/>
                </a:lnTo>
              </a:path>
            </a:pathLst>
          </a:custGeom>
          <a:ln w="14782">
            <a:solidFill>
              <a:srgbClr val="000000"/>
            </a:solidFill>
          </a:ln>
        </p:spPr>
        <p:txBody>
          <a:bodyPr wrap="square" lIns="0" tIns="0" rIns="0" bIns="0" rtlCol="0">
            <a:noAutofit/>
          </a:bodyPr>
          <a:lstStyle/>
          <a:p>
            <a:endParaRPr/>
          </a:p>
        </p:txBody>
      </p:sp>
      <p:sp>
        <p:nvSpPr>
          <p:cNvPr id="93" name="object 93"/>
          <p:cNvSpPr/>
          <p:nvPr/>
        </p:nvSpPr>
        <p:spPr>
          <a:xfrm>
            <a:off x="5835529" y="5143599"/>
            <a:ext cx="0" cy="739902"/>
          </a:xfrm>
          <a:custGeom>
            <a:avLst/>
            <a:gdLst/>
            <a:ahLst/>
            <a:cxnLst/>
            <a:rect l="l" t="t" r="r" b="b"/>
            <a:pathLst>
              <a:path h="739902">
                <a:moveTo>
                  <a:pt x="0" y="0"/>
                </a:moveTo>
                <a:lnTo>
                  <a:pt x="0" y="739902"/>
                </a:lnTo>
              </a:path>
            </a:pathLst>
          </a:custGeom>
          <a:ln w="14782">
            <a:solidFill>
              <a:srgbClr val="000000"/>
            </a:solidFill>
          </a:ln>
        </p:spPr>
        <p:txBody>
          <a:bodyPr wrap="square" lIns="0" tIns="0" rIns="0" bIns="0" rtlCol="0">
            <a:noAutofit/>
          </a:bodyPr>
          <a:lstStyle/>
          <a:p>
            <a:endParaRPr/>
          </a:p>
        </p:txBody>
      </p:sp>
      <p:sp>
        <p:nvSpPr>
          <p:cNvPr id="94" name="object 94"/>
          <p:cNvSpPr/>
          <p:nvPr/>
        </p:nvSpPr>
        <p:spPr>
          <a:xfrm>
            <a:off x="5953640" y="4572099"/>
            <a:ext cx="0" cy="176784"/>
          </a:xfrm>
          <a:custGeom>
            <a:avLst/>
            <a:gdLst/>
            <a:ahLst/>
            <a:cxnLst/>
            <a:rect l="l" t="t" r="r" b="b"/>
            <a:pathLst>
              <a:path h="176784">
                <a:moveTo>
                  <a:pt x="0" y="0"/>
                </a:moveTo>
                <a:lnTo>
                  <a:pt x="0" y="176784"/>
                </a:lnTo>
              </a:path>
            </a:pathLst>
          </a:custGeom>
          <a:ln w="14782">
            <a:solidFill>
              <a:srgbClr val="000000"/>
            </a:solidFill>
          </a:ln>
        </p:spPr>
        <p:txBody>
          <a:bodyPr wrap="square" lIns="0" tIns="0" rIns="0" bIns="0" rtlCol="0">
            <a:noAutofit/>
          </a:bodyPr>
          <a:lstStyle/>
          <a:p>
            <a:endParaRPr/>
          </a:p>
        </p:txBody>
      </p:sp>
      <p:sp>
        <p:nvSpPr>
          <p:cNvPr id="95" name="object 95"/>
          <p:cNvSpPr/>
          <p:nvPr/>
        </p:nvSpPr>
        <p:spPr>
          <a:xfrm>
            <a:off x="6016898" y="4483707"/>
            <a:ext cx="0" cy="353568"/>
          </a:xfrm>
          <a:custGeom>
            <a:avLst/>
            <a:gdLst/>
            <a:ahLst/>
            <a:cxnLst/>
            <a:rect l="l" t="t" r="r" b="b"/>
            <a:pathLst>
              <a:path h="353568">
                <a:moveTo>
                  <a:pt x="0" y="0"/>
                </a:moveTo>
                <a:lnTo>
                  <a:pt x="0" y="353568"/>
                </a:lnTo>
              </a:path>
            </a:pathLst>
          </a:custGeom>
          <a:ln w="14782">
            <a:solidFill>
              <a:srgbClr val="000000"/>
            </a:solidFill>
          </a:ln>
        </p:spPr>
        <p:txBody>
          <a:bodyPr wrap="square" lIns="0" tIns="0" rIns="0" bIns="0" rtlCol="0">
            <a:noAutofit/>
          </a:bodyPr>
          <a:lstStyle/>
          <a:p>
            <a:endParaRPr/>
          </a:p>
        </p:txBody>
      </p:sp>
      <p:sp>
        <p:nvSpPr>
          <p:cNvPr id="96" name="object 96"/>
          <p:cNvSpPr/>
          <p:nvPr/>
        </p:nvSpPr>
        <p:spPr>
          <a:xfrm>
            <a:off x="5909443" y="4660491"/>
            <a:ext cx="39624" cy="0"/>
          </a:xfrm>
          <a:custGeom>
            <a:avLst/>
            <a:gdLst/>
            <a:ahLst/>
            <a:cxnLst/>
            <a:rect l="l" t="t" r="r" b="b"/>
            <a:pathLst>
              <a:path w="39624">
                <a:moveTo>
                  <a:pt x="0" y="0"/>
                </a:moveTo>
                <a:lnTo>
                  <a:pt x="39624" y="0"/>
                </a:lnTo>
              </a:path>
            </a:pathLst>
          </a:custGeom>
          <a:ln w="14782">
            <a:solidFill>
              <a:srgbClr val="000000"/>
            </a:solidFill>
          </a:ln>
        </p:spPr>
        <p:txBody>
          <a:bodyPr wrap="square" lIns="0" tIns="0" rIns="0" bIns="0" rtlCol="0">
            <a:noAutofit/>
          </a:bodyPr>
          <a:lstStyle/>
          <a:p>
            <a:endParaRPr/>
          </a:p>
        </p:txBody>
      </p:sp>
      <p:sp>
        <p:nvSpPr>
          <p:cNvPr id="97" name="object 97"/>
          <p:cNvSpPr/>
          <p:nvPr/>
        </p:nvSpPr>
        <p:spPr>
          <a:xfrm>
            <a:off x="6020708" y="4720689"/>
            <a:ext cx="42659" cy="58674"/>
          </a:xfrm>
          <a:custGeom>
            <a:avLst/>
            <a:gdLst/>
            <a:ahLst/>
            <a:cxnLst/>
            <a:rect l="l" t="t" r="r" b="b"/>
            <a:pathLst>
              <a:path w="42659" h="58674">
                <a:moveTo>
                  <a:pt x="0" y="0"/>
                </a:moveTo>
                <a:lnTo>
                  <a:pt x="42659" y="58674"/>
                </a:lnTo>
              </a:path>
            </a:pathLst>
          </a:custGeom>
          <a:ln w="14782">
            <a:solidFill>
              <a:srgbClr val="000000"/>
            </a:solidFill>
          </a:ln>
        </p:spPr>
        <p:txBody>
          <a:bodyPr wrap="square" lIns="0" tIns="0" rIns="0" bIns="0" rtlCol="0">
            <a:noAutofit/>
          </a:bodyPr>
          <a:lstStyle/>
          <a:p>
            <a:endParaRPr/>
          </a:p>
        </p:txBody>
      </p:sp>
      <p:sp>
        <p:nvSpPr>
          <p:cNvPr id="98" name="object 98"/>
          <p:cNvSpPr/>
          <p:nvPr/>
        </p:nvSpPr>
        <p:spPr>
          <a:xfrm>
            <a:off x="6021470" y="4744311"/>
            <a:ext cx="88392" cy="97536"/>
          </a:xfrm>
          <a:custGeom>
            <a:avLst/>
            <a:gdLst/>
            <a:ahLst/>
            <a:cxnLst/>
            <a:rect l="l" t="t" r="r" b="b"/>
            <a:pathLst>
              <a:path w="88392" h="97536">
                <a:moveTo>
                  <a:pt x="88392" y="97536"/>
                </a:moveTo>
                <a:lnTo>
                  <a:pt x="71627" y="0"/>
                </a:lnTo>
                <a:lnTo>
                  <a:pt x="0" y="52578"/>
                </a:lnTo>
                <a:lnTo>
                  <a:pt x="88392" y="97536"/>
                </a:lnTo>
                <a:close/>
              </a:path>
            </a:pathLst>
          </a:custGeom>
          <a:solidFill>
            <a:srgbClr val="000000"/>
          </a:solidFill>
        </p:spPr>
        <p:txBody>
          <a:bodyPr wrap="square" lIns="0" tIns="0" rIns="0" bIns="0" rtlCol="0">
            <a:noAutofit/>
          </a:bodyPr>
          <a:lstStyle/>
          <a:p>
            <a:endParaRPr/>
          </a:p>
        </p:txBody>
      </p:sp>
      <p:sp>
        <p:nvSpPr>
          <p:cNvPr id="99" name="object 99"/>
          <p:cNvSpPr/>
          <p:nvPr/>
        </p:nvSpPr>
        <p:spPr>
          <a:xfrm>
            <a:off x="6020708" y="4485232"/>
            <a:ext cx="89153" cy="88391"/>
          </a:xfrm>
          <a:custGeom>
            <a:avLst/>
            <a:gdLst/>
            <a:ahLst/>
            <a:cxnLst/>
            <a:rect l="l" t="t" r="r" b="b"/>
            <a:pathLst>
              <a:path w="89153" h="88391">
                <a:moveTo>
                  <a:pt x="0" y="88391"/>
                </a:moveTo>
                <a:lnTo>
                  <a:pt x="89153" y="0"/>
                </a:lnTo>
              </a:path>
            </a:pathLst>
          </a:custGeom>
          <a:ln w="14782">
            <a:solidFill>
              <a:srgbClr val="000000"/>
            </a:solidFill>
          </a:ln>
        </p:spPr>
        <p:txBody>
          <a:bodyPr wrap="square" lIns="0" tIns="0" rIns="0" bIns="0" rtlCol="0">
            <a:noAutofit/>
          </a:bodyPr>
          <a:lstStyle/>
          <a:p>
            <a:endParaRPr/>
          </a:p>
        </p:txBody>
      </p:sp>
      <p:sp>
        <p:nvSpPr>
          <p:cNvPr id="100" name="object 100"/>
          <p:cNvSpPr/>
          <p:nvPr/>
        </p:nvSpPr>
        <p:spPr>
          <a:xfrm>
            <a:off x="6109862" y="4841847"/>
            <a:ext cx="0" cy="1041653"/>
          </a:xfrm>
          <a:custGeom>
            <a:avLst/>
            <a:gdLst/>
            <a:ahLst/>
            <a:cxnLst/>
            <a:rect l="l" t="t" r="r" b="b"/>
            <a:pathLst>
              <a:path h="1041653">
                <a:moveTo>
                  <a:pt x="0" y="0"/>
                </a:moveTo>
                <a:lnTo>
                  <a:pt x="0" y="1041653"/>
                </a:lnTo>
              </a:path>
            </a:pathLst>
          </a:custGeom>
          <a:ln w="14782">
            <a:solidFill>
              <a:srgbClr val="000000"/>
            </a:solidFill>
          </a:ln>
        </p:spPr>
        <p:txBody>
          <a:bodyPr wrap="square" lIns="0" tIns="0" rIns="0" bIns="0" rtlCol="0">
            <a:noAutofit/>
          </a:bodyPr>
          <a:lstStyle/>
          <a:p>
            <a:endParaRPr/>
          </a:p>
        </p:txBody>
      </p:sp>
      <p:sp>
        <p:nvSpPr>
          <p:cNvPr id="101" name="object 101"/>
          <p:cNvSpPr/>
          <p:nvPr/>
        </p:nvSpPr>
        <p:spPr>
          <a:xfrm>
            <a:off x="6109862" y="4409032"/>
            <a:ext cx="0" cy="76200"/>
          </a:xfrm>
          <a:custGeom>
            <a:avLst/>
            <a:gdLst/>
            <a:ahLst/>
            <a:cxnLst/>
            <a:rect l="l" t="t" r="r" b="b"/>
            <a:pathLst>
              <a:path h="76200">
                <a:moveTo>
                  <a:pt x="0" y="76200"/>
                </a:moveTo>
                <a:lnTo>
                  <a:pt x="0" y="0"/>
                </a:lnTo>
              </a:path>
            </a:pathLst>
          </a:custGeom>
          <a:ln w="14782">
            <a:solidFill>
              <a:srgbClr val="000000"/>
            </a:solidFill>
          </a:ln>
        </p:spPr>
        <p:txBody>
          <a:bodyPr wrap="square" lIns="0" tIns="0" rIns="0" bIns="0" rtlCol="0">
            <a:noAutofit/>
          </a:bodyPr>
          <a:lstStyle/>
          <a:p>
            <a:endParaRPr/>
          </a:p>
        </p:txBody>
      </p:sp>
      <p:sp>
        <p:nvSpPr>
          <p:cNvPr id="102" name="object 102"/>
          <p:cNvSpPr/>
          <p:nvPr/>
        </p:nvSpPr>
        <p:spPr>
          <a:xfrm>
            <a:off x="6109862" y="4484469"/>
            <a:ext cx="106667" cy="356615"/>
          </a:xfrm>
          <a:custGeom>
            <a:avLst/>
            <a:gdLst/>
            <a:ahLst/>
            <a:cxnLst/>
            <a:rect l="l" t="t" r="r" b="b"/>
            <a:pathLst>
              <a:path w="106667" h="356615">
                <a:moveTo>
                  <a:pt x="0" y="0"/>
                </a:moveTo>
                <a:lnTo>
                  <a:pt x="106667" y="0"/>
                </a:lnTo>
                <a:lnTo>
                  <a:pt x="106667" y="356615"/>
                </a:lnTo>
                <a:lnTo>
                  <a:pt x="0" y="356615"/>
                </a:lnTo>
              </a:path>
            </a:pathLst>
          </a:custGeom>
          <a:ln w="14782">
            <a:solidFill>
              <a:srgbClr val="000000"/>
            </a:solidFill>
          </a:ln>
        </p:spPr>
        <p:txBody>
          <a:bodyPr wrap="square" lIns="0" tIns="0" rIns="0" bIns="0" rtlCol="0">
            <a:noAutofit/>
          </a:bodyPr>
          <a:lstStyle/>
          <a:p>
            <a:endParaRPr/>
          </a:p>
        </p:txBody>
      </p:sp>
      <p:sp>
        <p:nvSpPr>
          <p:cNvPr id="103" name="object 103"/>
          <p:cNvSpPr/>
          <p:nvPr/>
        </p:nvSpPr>
        <p:spPr>
          <a:xfrm>
            <a:off x="6144902" y="4588863"/>
            <a:ext cx="143268" cy="0"/>
          </a:xfrm>
          <a:custGeom>
            <a:avLst/>
            <a:gdLst/>
            <a:ahLst/>
            <a:cxnLst/>
            <a:rect l="l" t="t" r="r" b="b"/>
            <a:pathLst>
              <a:path w="143268">
                <a:moveTo>
                  <a:pt x="0" y="0"/>
                </a:moveTo>
                <a:lnTo>
                  <a:pt x="143268" y="0"/>
                </a:lnTo>
              </a:path>
            </a:pathLst>
          </a:custGeom>
          <a:ln w="14782">
            <a:solidFill>
              <a:srgbClr val="000000"/>
            </a:solidFill>
          </a:ln>
        </p:spPr>
        <p:txBody>
          <a:bodyPr wrap="square" lIns="0" tIns="0" rIns="0" bIns="0" rtlCol="0">
            <a:noAutofit/>
          </a:bodyPr>
          <a:lstStyle/>
          <a:p>
            <a:endParaRPr/>
          </a:p>
        </p:txBody>
      </p:sp>
      <p:sp>
        <p:nvSpPr>
          <p:cNvPr id="104" name="object 104"/>
          <p:cNvSpPr/>
          <p:nvPr/>
        </p:nvSpPr>
        <p:spPr>
          <a:xfrm>
            <a:off x="6144902" y="4588863"/>
            <a:ext cx="143268" cy="142493"/>
          </a:xfrm>
          <a:custGeom>
            <a:avLst/>
            <a:gdLst/>
            <a:ahLst/>
            <a:cxnLst/>
            <a:rect l="l" t="t" r="r" b="b"/>
            <a:pathLst>
              <a:path w="143268" h="142493">
                <a:moveTo>
                  <a:pt x="71627" y="0"/>
                </a:moveTo>
                <a:lnTo>
                  <a:pt x="0" y="142493"/>
                </a:lnTo>
                <a:lnTo>
                  <a:pt x="143268" y="142493"/>
                </a:lnTo>
                <a:lnTo>
                  <a:pt x="71627" y="0"/>
                </a:lnTo>
              </a:path>
            </a:pathLst>
          </a:custGeom>
          <a:ln w="14782">
            <a:solidFill>
              <a:srgbClr val="000000"/>
            </a:solidFill>
          </a:ln>
        </p:spPr>
        <p:txBody>
          <a:bodyPr wrap="square" lIns="0" tIns="0" rIns="0" bIns="0" rtlCol="0">
            <a:noAutofit/>
          </a:bodyPr>
          <a:lstStyle/>
          <a:p>
            <a:endParaRPr/>
          </a:p>
        </p:txBody>
      </p:sp>
      <p:sp>
        <p:nvSpPr>
          <p:cNvPr id="105" name="object 105"/>
          <p:cNvSpPr/>
          <p:nvPr/>
        </p:nvSpPr>
        <p:spPr>
          <a:xfrm>
            <a:off x="6468752" y="5533744"/>
            <a:ext cx="0" cy="177546"/>
          </a:xfrm>
          <a:custGeom>
            <a:avLst/>
            <a:gdLst/>
            <a:ahLst/>
            <a:cxnLst/>
            <a:rect l="l" t="t" r="r" b="b"/>
            <a:pathLst>
              <a:path h="177546">
                <a:moveTo>
                  <a:pt x="0" y="0"/>
                </a:moveTo>
                <a:lnTo>
                  <a:pt x="0" y="177546"/>
                </a:lnTo>
              </a:path>
            </a:pathLst>
          </a:custGeom>
          <a:ln w="14782">
            <a:solidFill>
              <a:srgbClr val="000000"/>
            </a:solidFill>
          </a:ln>
        </p:spPr>
        <p:txBody>
          <a:bodyPr wrap="square" lIns="0" tIns="0" rIns="0" bIns="0" rtlCol="0">
            <a:noAutofit/>
          </a:bodyPr>
          <a:lstStyle/>
          <a:p>
            <a:endParaRPr/>
          </a:p>
        </p:txBody>
      </p:sp>
      <p:sp>
        <p:nvSpPr>
          <p:cNvPr id="106" name="object 106"/>
          <p:cNvSpPr/>
          <p:nvPr/>
        </p:nvSpPr>
        <p:spPr>
          <a:xfrm>
            <a:off x="6532010" y="5445351"/>
            <a:ext cx="0" cy="354329"/>
          </a:xfrm>
          <a:custGeom>
            <a:avLst/>
            <a:gdLst/>
            <a:ahLst/>
            <a:cxnLst/>
            <a:rect l="l" t="t" r="r" b="b"/>
            <a:pathLst>
              <a:path h="354329">
                <a:moveTo>
                  <a:pt x="0" y="0"/>
                </a:moveTo>
                <a:lnTo>
                  <a:pt x="0" y="354329"/>
                </a:lnTo>
              </a:path>
            </a:pathLst>
          </a:custGeom>
          <a:ln w="14782">
            <a:solidFill>
              <a:srgbClr val="000000"/>
            </a:solidFill>
          </a:ln>
        </p:spPr>
        <p:txBody>
          <a:bodyPr wrap="square" lIns="0" tIns="0" rIns="0" bIns="0" rtlCol="0">
            <a:noAutofit/>
          </a:bodyPr>
          <a:lstStyle/>
          <a:p>
            <a:endParaRPr/>
          </a:p>
        </p:txBody>
      </p:sp>
      <p:sp>
        <p:nvSpPr>
          <p:cNvPr id="107" name="object 107"/>
          <p:cNvSpPr/>
          <p:nvPr/>
        </p:nvSpPr>
        <p:spPr>
          <a:xfrm>
            <a:off x="6424555" y="5622135"/>
            <a:ext cx="39624" cy="0"/>
          </a:xfrm>
          <a:custGeom>
            <a:avLst/>
            <a:gdLst/>
            <a:ahLst/>
            <a:cxnLst/>
            <a:rect l="l" t="t" r="r" b="b"/>
            <a:pathLst>
              <a:path w="39624">
                <a:moveTo>
                  <a:pt x="0" y="0"/>
                </a:moveTo>
                <a:lnTo>
                  <a:pt x="39624" y="0"/>
                </a:lnTo>
              </a:path>
            </a:pathLst>
          </a:custGeom>
          <a:ln w="14782">
            <a:solidFill>
              <a:srgbClr val="000000"/>
            </a:solidFill>
          </a:ln>
        </p:spPr>
        <p:txBody>
          <a:bodyPr wrap="square" lIns="0" tIns="0" rIns="0" bIns="0" rtlCol="0">
            <a:noAutofit/>
          </a:bodyPr>
          <a:lstStyle/>
          <a:p>
            <a:endParaRPr/>
          </a:p>
        </p:txBody>
      </p:sp>
      <p:sp>
        <p:nvSpPr>
          <p:cNvPr id="108" name="object 108"/>
          <p:cNvSpPr/>
          <p:nvPr/>
        </p:nvSpPr>
        <p:spPr>
          <a:xfrm>
            <a:off x="6535820" y="5683096"/>
            <a:ext cx="42659" cy="57912"/>
          </a:xfrm>
          <a:custGeom>
            <a:avLst/>
            <a:gdLst/>
            <a:ahLst/>
            <a:cxnLst/>
            <a:rect l="l" t="t" r="r" b="b"/>
            <a:pathLst>
              <a:path w="42659" h="57912">
                <a:moveTo>
                  <a:pt x="0" y="0"/>
                </a:moveTo>
                <a:lnTo>
                  <a:pt x="42659" y="57912"/>
                </a:lnTo>
              </a:path>
            </a:pathLst>
          </a:custGeom>
          <a:ln w="14782">
            <a:solidFill>
              <a:srgbClr val="000000"/>
            </a:solidFill>
          </a:ln>
        </p:spPr>
        <p:txBody>
          <a:bodyPr wrap="square" lIns="0" tIns="0" rIns="0" bIns="0" rtlCol="0">
            <a:noAutofit/>
          </a:bodyPr>
          <a:lstStyle/>
          <a:p>
            <a:endParaRPr/>
          </a:p>
        </p:txBody>
      </p:sp>
      <p:sp>
        <p:nvSpPr>
          <p:cNvPr id="109" name="object 109"/>
          <p:cNvSpPr/>
          <p:nvPr/>
        </p:nvSpPr>
        <p:spPr>
          <a:xfrm>
            <a:off x="6536582" y="5705955"/>
            <a:ext cx="88391" cy="98298"/>
          </a:xfrm>
          <a:custGeom>
            <a:avLst/>
            <a:gdLst/>
            <a:ahLst/>
            <a:cxnLst/>
            <a:rect l="l" t="t" r="r" b="b"/>
            <a:pathLst>
              <a:path w="88391" h="98298">
                <a:moveTo>
                  <a:pt x="88391" y="98298"/>
                </a:moveTo>
                <a:lnTo>
                  <a:pt x="71627" y="0"/>
                </a:lnTo>
                <a:lnTo>
                  <a:pt x="0" y="52577"/>
                </a:lnTo>
                <a:lnTo>
                  <a:pt x="88391" y="98298"/>
                </a:lnTo>
                <a:close/>
              </a:path>
            </a:pathLst>
          </a:custGeom>
          <a:solidFill>
            <a:srgbClr val="000000"/>
          </a:solidFill>
        </p:spPr>
        <p:txBody>
          <a:bodyPr wrap="square" lIns="0" tIns="0" rIns="0" bIns="0" rtlCol="0">
            <a:noAutofit/>
          </a:bodyPr>
          <a:lstStyle/>
          <a:p>
            <a:endParaRPr/>
          </a:p>
        </p:txBody>
      </p:sp>
      <p:sp>
        <p:nvSpPr>
          <p:cNvPr id="110" name="object 110"/>
          <p:cNvSpPr/>
          <p:nvPr/>
        </p:nvSpPr>
        <p:spPr>
          <a:xfrm>
            <a:off x="6535820" y="5446875"/>
            <a:ext cx="89153" cy="89153"/>
          </a:xfrm>
          <a:custGeom>
            <a:avLst/>
            <a:gdLst/>
            <a:ahLst/>
            <a:cxnLst/>
            <a:rect l="l" t="t" r="r" b="b"/>
            <a:pathLst>
              <a:path w="89153" h="89153">
                <a:moveTo>
                  <a:pt x="0" y="89153"/>
                </a:moveTo>
                <a:lnTo>
                  <a:pt x="89153" y="0"/>
                </a:lnTo>
              </a:path>
            </a:pathLst>
          </a:custGeom>
          <a:ln w="14782">
            <a:solidFill>
              <a:srgbClr val="000000"/>
            </a:solidFill>
          </a:ln>
        </p:spPr>
        <p:txBody>
          <a:bodyPr wrap="square" lIns="0" tIns="0" rIns="0" bIns="0" rtlCol="0">
            <a:noAutofit/>
          </a:bodyPr>
          <a:lstStyle/>
          <a:p>
            <a:endParaRPr/>
          </a:p>
        </p:txBody>
      </p:sp>
      <p:sp>
        <p:nvSpPr>
          <p:cNvPr id="111" name="object 111"/>
          <p:cNvSpPr/>
          <p:nvPr/>
        </p:nvSpPr>
        <p:spPr>
          <a:xfrm>
            <a:off x="6624974" y="5804253"/>
            <a:ext cx="0" cy="79248"/>
          </a:xfrm>
          <a:custGeom>
            <a:avLst/>
            <a:gdLst/>
            <a:ahLst/>
            <a:cxnLst/>
            <a:rect l="l" t="t" r="r" b="b"/>
            <a:pathLst>
              <a:path h="79248">
                <a:moveTo>
                  <a:pt x="0" y="0"/>
                </a:moveTo>
                <a:lnTo>
                  <a:pt x="0" y="79248"/>
                </a:lnTo>
              </a:path>
            </a:pathLst>
          </a:custGeom>
          <a:ln w="14782">
            <a:solidFill>
              <a:srgbClr val="000000"/>
            </a:solidFill>
          </a:ln>
        </p:spPr>
        <p:txBody>
          <a:bodyPr wrap="square" lIns="0" tIns="0" rIns="0" bIns="0" rtlCol="0">
            <a:noAutofit/>
          </a:bodyPr>
          <a:lstStyle/>
          <a:p>
            <a:endParaRPr/>
          </a:p>
        </p:txBody>
      </p:sp>
      <p:sp>
        <p:nvSpPr>
          <p:cNvPr id="112" name="object 112"/>
          <p:cNvSpPr/>
          <p:nvPr/>
        </p:nvSpPr>
        <p:spPr>
          <a:xfrm>
            <a:off x="6625355" y="4409032"/>
            <a:ext cx="0" cy="1037844"/>
          </a:xfrm>
          <a:custGeom>
            <a:avLst/>
            <a:gdLst/>
            <a:ahLst/>
            <a:cxnLst/>
            <a:rect l="l" t="t" r="r" b="b"/>
            <a:pathLst>
              <a:path h="1037844">
                <a:moveTo>
                  <a:pt x="0" y="0"/>
                </a:moveTo>
                <a:lnTo>
                  <a:pt x="0" y="1037844"/>
                </a:lnTo>
              </a:path>
            </a:pathLst>
          </a:custGeom>
          <a:ln w="15544">
            <a:solidFill>
              <a:srgbClr val="000000"/>
            </a:solidFill>
          </a:ln>
        </p:spPr>
        <p:txBody>
          <a:bodyPr wrap="square" lIns="0" tIns="0" rIns="0" bIns="0" rtlCol="0">
            <a:noAutofit/>
          </a:bodyPr>
          <a:lstStyle/>
          <a:p>
            <a:endParaRPr/>
          </a:p>
        </p:txBody>
      </p:sp>
      <p:sp>
        <p:nvSpPr>
          <p:cNvPr id="113" name="object 113"/>
          <p:cNvSpPr/>
          <p:nvPr/>
        </p:nvSpPr>
        <p:spPr>
          <a:xfrm>
            <a:off x="6624974" y="5446875"/>
            <a:ext cx="106667" cy="356615"/>
          </a:xfrm>
          <a:custGeom>
            <a:avLst/>
            <a:gdLst/>
            <a:ahLst/>
            <a:cxnLst/>
            <a:rect l="l" t="t" r="r" b="b"/>
            <a:pathLst>
              <a:path w="106667" h="356615">
                <a:moveTo>
                  <a:pt x="0" y="0"/>
                </a:moveTo>
                <a:lnTo>
                  <a:pt x="106667" y="0"/>
                </a:lnTo>
                <a:lnTo>
                  <a:pt x="106667" y="356615"/>
                </a:lnTo>
                <a:lnTo>
                  <a:pt x="0" y="356615"/>
                </a:lnTo>
              </a:path>
            </a:pathLst>
          </a:custGeom>
          <a:ln w="14782">
            <a:solidFill>
              <a:srgbClr val="000000"/>
            </a:solidFill>
          </a:ln>
        </p:spPr>
        <p:txBody>
          <a:bodyPr wrap="square" lIns="0" tIns="0" rIns="0" bIns="0" rtlCol="0">
            <a:noAutofit/>
          </a:bodyPr>
          <a:lstStyle/>
          <a:p>
            <a:endParaRPr/>
          </a:p>
        </p:txBody>
      </p:sp>
      <p:sp>
        <p:nvSpPr>
          <p:cNvPr id="114" name="object 114"/>
          <p:cNvSpPr/>
          <p:nvPr/>
        </p:nvSpPr>
        <p:spPr>
          <a:xfrm>
            <a:off x="6660026" y="5550508"/>
            <a:ext cx="143255" cy="0"/>
          </a:xfrm>
          <a:custGeom>
            <a:avLst/>
            <a:gdLst/>
            <a:ahLst/>
            <a:cxnLst/>
            <a:rect l="l" t="t" r="r" b="b"/>
            <a:pathLst>
              <a:path w="143255">
                <a:moveTo>
                  <a:pt x="0" y="0"/>
                </a:moveTo>
                <a:lnTo>
                  <a:pt x="143255" y="0"/>
                </a:lnTo>
              </a:path>
            </a:pathLst>
          </a:custGeom>
          <a:ln w="14782">
            <a:solidFill>
              <a:srgbClr val="000000"/>
            </a:solidFill>
          </a:ln>
        </p:spPr>
        <p:txBody>
          <a:bodyPr wrap="square" lIns="0" tIns="0" rIns="0" bIns="0" rtlCol="0">
            <a:noAutofit/>
          </a:bodyPr>
          <a:lstStyle/>
          <a:p>
            <a:endParaRPr/>
          </a:p>
        </p:txBody>
      </p:sp>
      <p:sp>
        <p:nvSpPr>
          <p:cNvPr id="115" name="object 115"/>
          <p:cNvSpPr/>
          <p:nvPr/>
        </p:nvSpPr>
        <p:spPr>
          <a:xfrm>
            <a:off x="6660026" y="5550508"/>
            <a:ext cx="143255" cy="142494"/>
          </a:xfrm>
          <a:custGeom>
            <a:avLst/>
            <a:gdLst/>
            <a:ahLst/>
            <a:cxnLst/>
            <a:rect l="l" t="t" r="r" b="b"/>
            <a:pathLst>
              <a:path w="143255" h="142494">
                <a:moveTo>
                  <a:pt x="71615" y="0"/>
                </a:moveTo>
                <a:lnTo>
                  <a:pt x="0" y="142494"/>
                </a:lnTo>
                <a:lnTo>
                  <a:pt x="143255" y="142494"/>
                </a:lnTo>
                <a:lnTo>
                  <a:pt x="71615" y="0"/>
                </a:lnTo>
              </a:path>
            </a:pathLst>
          </a:custGeom>
          <a:ln w="14782">
            <a:solidFill>
              <a:srgbClr val="000000"/>
            </a:solidFill>
          </a:ln>
        </p:spPr>
        <p:txBody>
          <a:bodyPr wrap="square" lIns="0" tIns="0" rIns="0" bIns="0" rtlCol="0">
            <a:noAutofit/>
          </a:bodyPr>
          <a:lstStyle/>
          <a:p>
            <a:endParaRPr/>
          </a:p>
        </p:txBody>
      </p:sp>
      <p:sp>
        <p:nvSpPr>
          <p:cNvPr id="116" name="object 116"/>
          <p:cNvSpPr/>
          <p:nvPr/>
        </p:nvSpPr>
        <p:spPr>
          <a:xfrm>
            <a:off x="6016136" y="5539839"/>
            <a:ext cx="186690" cy="0"/>
          </a:xfrm>
          <a:custGeom>
            <a:avLst/>
            <a:gdLst/>
            <a:ahLst/>
            <a:cxnLst/>
            <a:rect l="l" t="t" r="r" b="b"/>
            <a:pathLst>
              <a:path w="186690">
                <a:moveTo>
                  <a:pt x="0" y="0"/>
                </a:moveTo>
                <a:lnTo>
                  <a:pt x="186690" y="0"/>
                </a:lnTo>
              </a:path>
            </a:pathLst>
          </a:custGeom>
          <a:ln w="14782">
            <a:solidFill>
              <a:srgbClr val="000000"/>
            </a:solidFill>
          </a:ln>
        </p:spPr>
        <p:txBody>
          <a:bodyPr wrap="square" lIns="0" tIns="0" rIns="0" bIns="0" rtlCol="0">
            <a:noAutofit/>
          </a:bodyPr>
          <a:lstStyle/>
          <a:p>
            <a:endParaRPr/>
          </a:p>
        </p:txBody>
      </p:sp>
      <p:sp>
        <p:nvSpPr>
          <p:cNvPr id="117" name="object 117"/>
          <p:cNvSpPr/>
          <p:nvPr/>
        </p:nvSpPr>
        <p:spPr>
          <a:xfrm>
            <a:off x="6016136" y="5539839"/>
            <a:ext cx="186690" cy="186689"/>
          </a:xfrm>
          <a:custGeom>
            <a:avLst/>
            <a:gdLst/>
            <a:ahLst/>
            <a:cxnLst/>
            <a:rect l="l" t="t" r="r" b="b"/>
            <a:pathLst>
              <a:path w="186690" h="186689">
                <a:moveTo>
                  <a:pt x="93725" y="0"/>
                </a:moveTo>
                <a:lnTo>
                  <a:pt x="0" y="186689"/>
                </a:lnTo>
                <a:lnTo>
                  <a:pt x="186690" y="186689"/>
                </a:lnTo>
                <a:lnTo>
                  <a:pt x="93725" y="0"/>
                </a:lnTo>
              </a:path>
            </a:pathLst>
          </a:custGeom>
          <a:ln w="14782">
            <a:solidFill>
              <a:srgbClr val="000000"/>
            </a:solidFill>
          </a:ln>
        </p:spPr>
        <p:txBody>
          <a:bodyPr wrap="square" lIns="0" tIns="0" rIns="0" bIns="0" rtlCol="0">
            <a:noAutofit/>
          </a:bodyPr>
          <a:lstStyle/>
          <a:p>
            <a:endParaRPr/>
          </a:p>
        </p:txBody>
      </p:sp>
      <p:sp>
        <p:nvSpPr>
          <p:cNvPr id="118" name="object 118"/>
          <p:cNvSpPr/>
          <p:nvPr/>
        </p:nvSpPr>
        <p:spPr>
          <a:xfrm>
            <a:off x="6532010" y="4607151"/>
            <a:ext cx="186690" cy="0"/>
          </a:xfrm>
          <a:custGeom>
            <a:avLst/>
            <a:gdLst/>
            <a:ahLst/>
            <a:cxnLst/>
            <a:rect l="l" t="t" r="r" b="b"/>
            <a:pathLst>
              <a:path w="186690">
                <a:moveTo>
                  <a:pt x="0" y="0"/>
                </a:moveTo>
                <a:lnTo>
                  <a:pt x="186690" y="0"/>
                </a:lnTo>
              </a:path>
            </a:pathLst>
          </a:custGeom>
          <a:ln w="14782">
            <a:solidFill>
              <a:srgbClr val="000000"/>
            </a:solidFill>
          </a:ln>
        </p:spPr>
        <p:txBody>
          <a:bodyPr wrap="square" lIns="0" tIns="0" rIns="0" bIns="0" rtlCol="0">
            <a:noAutofit/>
          </a:bodyPr>
          <a:lstStyle/>
          <a:p>
            <a:endParaRPr/>
          </a:p>
        </p:txBody>
      </p:sp>
      <p:sp>
        <p:nvSpPr>
          <p:cNvPr id="119" name="object 119"/>
          <p:cNvSpPr/>
          <p:nvPr/>
        </p:nvSpPr>
        <p:spPr>
          <a:xfrm>
            <a:off x="6532010" y="4607151"/>
            <a:ext cx="186690" cy="186689"/>
          </a:xfrm>
          <a:custGeom>
            <a:avLst/>
            <a:gdLst/>
            <a:ahLst/>
            <a:cxnLst/>
            <a:rect l="l" t="t" r="r" b="b"/>
            <a:pathLst>
              <a:path w="186690" h="186689">
                <a:moveTo>
                  <a:pt x="93725" y="0"/>
                </a:moveTo>
                <a:lnTo>
                  <a:pt x="0" y="186689"/>
                </a:lnTo>
                <a:lnTo>
                  <a:pt x="186690" y="186689"/>
                </a:lnTo>
                <a:lnTo>
                  <a:pt x="93725" y="0"/>
                </a:lnTo>
              </a:path>
            </a:pathLst>
          </a:custGeom>
          <a:ln w="14782">
            <a:solidFill>
              <a:srgbClr val="000000"/>
            </a:solidFill>
          </a:ln>
        </p:spPr>
        <p:txBody>
          <a:bodyPr wrap="square" lIns="0" tIns="0" rIns="0" bIns="0" rtlCol="0">
            <a:noAutofit/>
          </a:bodyPr>
          <a:lstStyle/>
          <a:p>
            <a:endParaRPr/>
          </a:p>
        </p:txBody>
      </p:sp>
      <p:sp>
        <p:nvSpPr>
          <p:cNvPr id="120" name="object 120"/>
          <p:cNvSpPr/>
          <p:nvPr/>
        </p:nvSpPr>
        <p:spPr>
          <a:xfrm>
            <a:off x="7726052" y="4948527"/>
            <a:ext cx="436625" cy="436625"/>
          </a:xfrm>
          <a:custGeom>
            <a:avLst/>
            <a:gdLst/>
            <a:ahLst/>
            <a:cxnLst/>
            <a:rect l="l" t="t" r="r" b="b"/>
            <a:pathLst>
              <a:path w="436625" h="436625">
                <a:moveTo>
                  <a:pt x="0" y="218693"/>
                </a:moveTo>
                <a:lnTo>
                  <a:pt x="6332" y="166016"/>
                </a:lnTo>
                <a:lnTo>
                  <a:pt x="24321" y="118025"/>
                </a:lnTo>
                <a:lnTo>
                  <a:pt x="52453" y="76216"/>
                </a:lnTo>
                <a:lnTo>
                  <a:pt x="89217" y="42086"/>
                </a:lnTo>
                <a:lnTo>
                  <a:pt x="133098" y="17133"/>
                </a:lnTo>
                <a:lnTo>
                  <a:pt x="182586" y="2852"/>
                </a:lnTo>
                <a:lnTo>
                  <a:pt x="217944" y="0"/>
                </a:lnTo>
                <a:lnTo>
                  <a:pt x="235931" y="722"/>
                </a:lnTo>
                <a:lnTo>
                  <a:pt x="287212" y="11113"/>
                </a:lnTo>
                <a:lnTo>
                  <a:pt x="333306" y="32675"/>
                </a:lnTo>
                <a:lnTo>
                  <a:pt x="372719" y="63912"/>
                </a:lnTo>
                <a:lnTo>
                  <a:pt x="403954" y="103328"/>
                </a:lnTo>
                <a:lnTo>
                  <a:pt x="425514" y="149425"/>
                </a:lnTo>
                <a:lnTo>
                  <a:pt x="435903" y="200706"/>
                </a:lnTo>
                <a:lnTo>
                  <a:pt x="436625" y="218693"/>
                </a:lnTo>
                <a:lnTo>
                  <a:pt x="435903" y="236572"/>
                </a:lnTo>
                <a:lnTo>
                  <a:pt x="425514" y="287590"/>
                </a:lnTo>
                <a:lnTo>
                  <a:pt x="403954" y="333507"/>
                </a:lnTo>
                <a:lnTo>
                  <a:pt x="372719" y="372808"/>
                </a:lnTo>
                <a:lnTo>
                  <a:pt x="333306" y="403983"/>
                </a:lnTo>
                <a:lnTo>
                  <a:pt x="287212" y="425519"/>
                </a:lnTo>
                <a:lnTo>
                  <a:pt x="235931" y="435903"/>
                </a:lnTo>
                <a:lnTo>
                  <a:pt x="217944" y="436625"/>
                </a:lnTo>
                <a:lnTo>
                  <a:pt x="200065" y="435903"/>
                </a:lnTo>
                <a:lnTo>
                  <a:pt x="149046" y="425519"/>
                </a:lnTo>
                <a:lnTo>
                  <a:pt x="103128" y="403983"/>
                </a:lnTo>
                <a:lnTo>
                  <a:pt x="63823" y="372808"/>
                </a:lnTo>
                <a:lnTo>
                  <a:pt x="32646" y="333507"/>
                </a:lnTo>
                <a:lnTo>
                  <a:pt x="11108" y="287590"/>
                </a:lnTo>
                <a:lnTo>
                  <a:pt x="722" y="236572"/>
                </a:lnTo>
                <a:lnTo>
                  <a:pt x="0" y="218693"/>
                </a:lnTo>
                <a:close/>
              </a:path>
            </a:pathLst>
          </a:custGeom>
          <a:ln w="14782">
            <a:solidFill>
              <a:srgbClr val="000000"/>
            </a:solidFill>
          </a:ln>
        </p:spPr>
        <p:txBody>
          <a:bodyPr wrap="square" lIns="0" tIns="0" rIns="0" bIns="0" rtlCol="0">
            <a:noAutofit/>
          </a:bodyPr>
          <a:lstStyle/>
          <a:p>
            <a:endParaRPr/>
          </a:p>
        </p:txBody>
      </p:sp>
      <p:sp>
        <p:nvSpPr>
          <p:cNvPr id="121" name="object 121"/>
          <p:cNvSpPr/>
          <p:nvPr/>
        </p:nvSpPr>
        <p:spPr>
          <a:xfrm>
            <a:off x="7943996" y="5167221"/>
            <a:ext cx="145497" cy="72374"/>
          </a:xfrm>
          <a:custGeom>
            <a:avLst/>
            <a:gdLst/>
            <a:ahLst/>
            <a:cxnLst/>
            <a:rect l="l" t="t" r="r" b="b"/>
            <a:pathLst>
              <a:path w="145497" h="72374">
                <a:moveTo>
                  <a:pt x="0" y="0"/>
                </a:moveTo>
                <a:lnTo>
                  <a:pt x="12192" y="39873"/>
                </a:lnTo>
                <a:lnTo>
                  <a:pt x="43676" y="66219"/>
                </a:lnTo>
                <a:lnTo>
                  <a:pt x="71607" y="72374"/>
                </a:lnTo>
                <a:lnTo>
                  <a:pt x="86556" y="70946"/>
                </a:lnTo>
                <a:lnTo>
                  <a:pt x="123567" y="51761"/>
                </a:lnTo>
                <a:lnTo>
                  <a:pt x="143686" y="16263"/>
                </a:lnTo>
                <a:lnTo>
                  <a:pt x="145497" y="2147"/>
                </a:lnTo>
              </a:path>
            </a:pathLst>
          </a:custGeom>
          <a:ln w="14782">
            <a:solidFill>
              <a:srgbClr val="000000"/>
            </a:solidFill>
          </a:ln>
        </p:spPr>
        <p:txBody>
          <a:bodyPr wrap="square" lIns="0" tIns="0" rIns="0" bIns="0" rtlCol="0">
            <a:noAutofit/>
          </a:bodyPr>
          <a:lstStyle/>
          <a:p>
            <a:endParaRPr/>
          </a:p>
        </p:txBody>
      </p:sp>
      <p:sp>
        <p:nvSpPr>
          <p:cNvPr id="122" name="object 122"/>
          <p:cNvSpPr/>
          <p:nvPr/>
        </p:nvSpPr>
        <p:spPr>
          <a:xfrm>
            <a:off x="7798442" y="5094101"/>
            <a:ext cx="145482" cy="73120"/>
          </a:xfrm>
          <a:custGeom>
            <a:avLst/>
            <a:gdLst/>
            <a:ahLst/>
            <a:cxnLst/>
            <a:rect l="l" t="t" r="r" b="b"/>
            <a:pathLst>
              <a:path w="145482" h="73120">
                <a:moveTo>
                  <a:pt x="0" y="73120"/>
                </a:moveTo>
                <a:lnTo>
                  <a:pt x="12079" y="32856"/>
                </a:lnTo>
                <a:lnTo>
                  <a:pt x="43286" y="6330"/>
                </a:lnTo>
                <a:lnTo>
                  <a:pt x="70990" y="0"/>
                </a:lnTo>
                <a:lnTo>
                  <a:pt x="86000" y="1397"/>
                </a:lnTo>
                <a:lnTo>
                  <a:pt x="123114" y="20321"/>
                </a:lnTo>
                <a:lnTo>
                  <a:pt x="143490" y="55647"/>
                </a:lnTo>
                <a:lnTo>
                  <a:pt x="145482" y="69801"/>
                </a:lnTo>
              </a:path>
            </a:pathLst>
          </a:custGeom>
          <a:ln w="14782">
            <a:solidFill>
              <a:srgbClr val="000000"/>
            </a:solidFill>
          </a:ln>
        </p:spPr>
        <p:txBody>
          <a:bodyPr wrap="square" lIns="0" tIns="0" rIns="0" bIns="0" rtlCol="0">
            <a:noAutofit/>
          </a:bodyPr>
          <a:lstStyle/>
          <a:p>
            <a:endParaRPr/>
          </a:p>
        </p:txBody>
      </p:sp>
      <p:sp>
        <p:nvSpPr>
          <p:cNvPr id="123" name="object 123"/>
          <p:cNvSpPr/>
          <p:nvPr/>
        </p:nvSpPr>
        <p:spPr>
          <a:xfrm>
            <a:off x="7618622" y="4960719"/>
            <a:ext cx="60635" cy="407670"/>
          </a:xfrm>
          <a:custGeom>
            <a:avLst/>
            <a:gdLst/>
            <a:ahLst/>
            <a:cxnLst/>
            <a:rect l="l" t="t" r="r" b="b"/>
            <a:pathLst>
              <a:path w="60635" h="407670">
                <a:moveTo>
                  <a:pt x="0" y="0"/>
                </a:moveTo>
                <a:lnTo>
                  <a:pt x="40307" y="12000"/>
                </a:lnTo>
                <a:lnTo>
                  <a:pt x="60568" y="44787"/>
                </a:lnTo>
                <a:lnTo>
                  <a:pt x="46830" y="82943"/>
                </a:lnTo>
                <a:lnTo>
                  <a:pt x="10412" y="100946"/>
                </a:lnTo>
                <a:lnTo>
                  <a:pt x="0" y="101346"/>
                </a:lnTo>
                <a:lnTo>
                  <a:pt x="14898" y="102662"/>
                </a:lnTo>
                <a:lnTo>
                  <a:pt x="50177" y="123505"/>
                </a:lnTo>
                <a:lnTo>
                  <a:pt x="60635" y="147382"/>
                </a:lnTo>
                <a:lnTo>
                  <a:pt x="59276" y="161663"/>
                </a:lnTo>
                <a:lnTo>
                  <a:pt x="36404" y="193896"/>
                </a:lnTo>
                <a:lnTo>
                  <a:pt x="3048" y="203453"/>
                </a:lnTo>
                <a:lnTo>
                  <a:pt x="1524" y="203453"/>
                </a:lnTo>
                <a:lnTo>
                  <a:pt x="0" y="203453"/>
                </a:lnTo>
                <a:lnTo>
                  <a:pt x="40508" y="216259"/>
                </a:lnTo>
                <a:lnTo>
                  <a:pt x="60635" y="249490"/>
                </a:lnTo>
                <a:lnTo>
                  <a:pt x="59276" y="263771"/>
                </a:lnTo>
                <a:lnTo>
                  <a:pt x="36404" y="296004"/>
                </a:lnTo>
                <a:lnTo>
                  <a:pt x="3048" y="305562"/>
                </a:lnTo>
                <a:lnTo>
                  <a:pt x="1524" y="305562"/>
                </a:lnTo>
                <a:lnTo>
                  <a:pt x="0" y="305562"/>
                </a:lnTo>
                <a:lnTo>
                  <a:pt x="40508" y="318367"/>
                </a:lnTo>
                <a:lnTo>
                  <a:pt x="60635" y="351598"/>
                </a:lnTo>
                <a:lnTo>
                  <a:pt x="59276" y="365624"/>
                </a:lnTo>
                <a:lnTo>
                  <a:pt x="36404" y="397914"/>
                </a:lnTo>
                <a:lnTo>
                  <a:pt x="3048" y="407670"/>
                </a:lnTo>
                <a:lnTo>
                  <a:pt x="1524" y="407670"/>
                </a:lnTo>
                <a:lnTo>
                  <a:pt x="0" y="407670"/>
                </a:lnTo>
              </a:path>
            </a:pathLst>
          </a:custGeom>
          <a:ln w="14782">
            <a:solidFill>
              <a:srgbClr val="000000"/>
            </a:solidFill>
          </a:ln>
        </p:spPr>
        <p:txBody>
          <a:bodyPr wrap="square" lIns="0" tIns="0" rIns="0" bIns="0" rtlCol="0">
            <a:noAutofit/>
          </a:bodyPr>
          <a:lstStyle/>
          <a:p>
            <a:endParaRPr/>
          </a:p>
        </p:txBody>
      </p:sp>
      <p:sp>
        <p:nvSpPr>
          <p:cNvPr id="124" name="object 124"/>
          <p:cNvSpPr/>
          <p:nvPr/>
        </p:nvSpPr>
        <p:spPr>
          <a:xfrm>
            <a:off x="7626998" y="4768695"/>
            <a:ext cx="481584" cy="233172"/>
          </a:xfrm>
          <a:prstGeom prst="rect">
            <a:avLst/>
          </a:prstGeom>
          <a:blipFill>
            <a:blip r:embed="rId3" cstate="print"/>
            <a:stretch>
              <a:fillRect/>
            </a:stretch>
          </a:blipFill>
        </p:spPr>
        <p:txBody>
          <a:bodyPr wrap="square" lIns="0" tIns="0" rIns="0" bIns="0" rtlCol="0">
            <a:noAutofit/>
          </a:bodyPr>
          <a:lstStyle/>
          <a:p>
            <a:endParaRPr/>
          </a:p>
        </p:txBody>
      </p:sp>
      <p:sp>
        <p:nvSpPr>
          <p:cNvPr id="125" name="object 125"/>
          <p:cNvSpPr/>
          <p:nvPr/>
        </p:nvSpPr>
        <p:spPr>
          <a:xfrm>
            <a:off x="6109862" y="4960719"/>
            <a:ext cx="1508759" cy="0"/>
          </a:xfrm>
          <a:custGeom>
            <a:avLst/>
            <a:gdLst/>
            <a:ahLst/>
            <a:cxnLst/>
            <a:rect l="l" t="t" r="r" b="b"/>
            <a:pathLst>
              <a:path w="1508759">
                <a:moveTo>
                  <a:pt x="1508759" y="0"/>
                </a:moveTo>
                <a:lnTo>
                  <a:pt x="0" y="0"/>
                </a:lnTo>
              </a:path>
            </a:pathLst>
          </a:custGeom>
          <a:ln w="14782">
            <a:solidFill>
              <a:srgbClr val="000000"/>
            </a:solidFill>
          </a:ln>
        </p:spPr>
        <p:txBody>
          <a:bodyPr wrap="square" lIns="0" tIns="0" rIns="0" bIns="0" rtlCol="0">
            <a:noAutofit/>
          </a:bodyPr>
          <a:lstStyle/>
          <a:p>
            <a:endParaRPr/>
          </a:p>
        </p:txBody>
      </p:sp>
      <p:sp>
        <p:nvSpPr>
          <p:cNvPr id="126" name="object 126"/>
          <p:cNvSpPr/>
          <p:nvPr/>
        </p:nvSpPr>
        <p:spPr>
          <a:xfrm>
            <a:off x="6625736" y="5368389"/>
            <a:ext cx="992885" cy="0"/>
          </a:xfrm>
          <a:custGeom>
            <a:avLst/>
            <a:gdLst/>
            <a:ahLst/>
            <a:cxnLst/>
            <a:rect l="l" t="t" r="r" b="b"/>
            <a:pathLst>
              <a:path w="992885">
                <a:moveTo>
                  <a:pt x="992885" y="0"/>
                </a:moveTo>
                <a:lnTo>
                  <a:pt x="0" y="0"/>
                </a:lnTo>
              </a:path>
            </a:pathLst>
          </a:custGeom>
          <a:ln w="14782">
            <a:solidFill>
              <a:srgbClr val="000000"/>
            </a:solidFill>
          </a:ln>
        </p:spPr>
        <p:txBody>
          <a:bodyPr wrap="square" lIns="0" tIns="0" rIns="0" bIns="0" rtlCol="0">
            <a:noAutofit/>
          </a:bodyPr>
          <a:lstStyle/>
          <a:p>
            <a:endParaRPr/>
          </a:p>
        </p:txBody>
      </p:sp>
      <p:sp>
        <p:nvSpPr>
          <p:cNvPr id="127" name="object 127"/>
          <p:cNvSpPr/>
          <p:nvPr/>
        </p:nvSpPr>
        <p:spPr>
          <a:xfrm>
            <a:off x="6084067" y="4938653"/>
            <a:ext cx="46368" cy="42763"/>
          </a:xfrm>
          <a:custGeom>
            <a:avLst/>
            <a:gdLst/>
            <a:ahLst/>
            <a:cxnLst/>
            <a:rect l="l" t="t" r="r" b="b"/>
            <a:pathLst>
              <a:path w="46368" h="42763">
                <a:moveTo>
                  <a:pt x="46368" y="22066"/>
                </a:moveTo>
                <a:lnTo>
                  <a:pt x="42325" y="8559"/>
                </a:lnTo>
                <a:lnTo>
                  <a:pt x="31784" y="0"/>
                </a:lnTo>
                <a:lnTo>
                  <a:pt x="14978" y="1818"/>
                </a:lnTo>
                <a:lnTo>
                  <a:pt x="4375" y="8978"/>
                </a:lnTo>
                <a:lnTo>
                  <a:pt x="0" y="19661"/>
                </a:lnTo>
                <a:lnTo>
                  <a:pt x="3789" y="33785"/>
                </a:lnTo>
                <a:lnTo>
                  <a:pt x="13759" y="42763"/>
                </a:lnTo>
                <a:lnTo>
                  <a:pt x="31218" y="41427"/>
                </a:lnTo>
                <a:lnTo>
                  <a:pt x="41866" y="34742"/>
                </a:lnTo>
                <a:lnTo>
                  <a:pt x="46208" y="24711"/>
                </a:lnTo>
                <a:lnTo>
                  <a:pt x="46368" y="22066"/>
                </a:lnTo>
                <a:close/>
              </a:path>
            </a:pathLst>
          </a:custGeom>
          <a:solidFill>
            <a:srgbClr val="000000"/>
          </a:solidFill>
        </p:spPr>
        <p:txBody>
          <a:bodyPr wrap="square" lIns="0" tIns="0" rIns="0" bIns="0" rtlCol="0">
            <a:noAutofit/>
          </a:bodyPr>
          <a:lstStyle/>
          <a:p>
            <a:endParaRPr/>
          </a:p>
        </p:txBody>
      </p:sp>
      <p:sp>
        <p:nvSpPr>
          <p:cNvPr id="128" name="object 128"/>
          <p:cNvSpPr/>
          <p:nvPr/>
        </p:nvSpPr>
        <p:spPr>
          <a:xfrm>
            <a:off x="6084067" y="4938653"/>
            <a:ext cx="46368" cy="42763"/>
          </a:xfrm>
          <a:custGeom>
            <a:avLst/>
            <a:gdLst/>
            <a:ahLst/>
            <a:cxnLst/>
            <a:rect l="l" t="t" r="r" b="b"/>
            <a:pathLst>
              <a:path w="46368" h="42763">
                <a:moveTo>
                  <a:pt x="46368" y="22066"/>
                </a:moveTo>
                <a:lnTo>
                  <a:pt x="42325" y="8559"/>
                </a:lnTo>
                <a:lnTo>
                  <a:pt x="31784" y="0"/>
                </a:lnTo>
                <a:lnTo>
                  <a:pt x="14978" y="1818"/>
                </a:lnTo>
                <a:lnTo>
                  <a:pt x="4375" y="8978"/>
                </a:lnTo>
                <a:lnTo>
                  <a:pt x="0" y="19661"/>
                </a:lnTo>
                <a:lnTo>
                  <a:pt x="3789" y="33785"/>
                </a:lnTo>
                <a:lnTo>
                  <a:pt x="13759" y="42763"/>
                </a:lnTo>
                <a:lnTo>
                  <a:pt x="31218" y="41427"/>
                </a:lnTo>
                <a:lnTo>
                  <a:pt x="41866" y="34742"/>
                </a:lnTo>
                <a:lnTo>
                  <a:pt x="46208" y="24711"/>
                </a:lnTo>
                <a:lnTo>
                  <a:pt x="46368" y="22066"/>
                </a:lnTo>
                <a:close/>
              </a:path>
            </a:pathLst>
          </a:custGeom>
          <a:ln w="4927">
            <a:solidFill>
              <a:srgbClr val="000000"/>
            </a:solidFill>
          </a:ln>
        </p:spPr>
        <p:txBody>
          <a:bodyPr wrap="square" lIns="0" tIns="0" rIns="0" bIns="0" rtlCol="0">
            <a:noAutofit/>
          </a:bodyPr>
          <a:lstStyle/>
          <a:p>
            <a:endParaRPr/>
          </a:p>
        </p:txBody>
      </p:sp>
      <p:sp>
        <p:nvSpPr>
          <p:cNvPr id="129" name="object 129"/>
          <p:cNvSpPr/>
          <p:nvPr/>
        </p:nvSpPr>
        <p:spPr>
          <a:xfrm>
            <a:off x="6599878" y="5346827"/>
            <a:ext cx="46432" cy="43073"/>
          </a:xfrm>
          <a:custGeom>
            <a:avLst/>
            <a:gdLst/>
            <a:ahLst/>
            <a:cxnLst/>
            <a:rect l="l" t="t" r="r" b="b"/>
            <a:pathLst>
              <a:path w="46432" h="43073">
                <a:moveTo>
                  <a:pt x="46432" y="21562"/>
                </a:moveTo>
                <a:lnTo>
                  <a:pt x="42258" y="8122"/>
                </a:lnTo>
                <a:lnTo>
                  <a:pt x="31408" y="0"/>
                </a:lnTo>
                <a:lnTo>
                  <a:pt x="14569" y="1931"/>
                </a:lnTo>
                <a:lnTo>
                  <a:pt x="4063" y="9148"/>
                </a:lnTo>
                <a:lnTo>
                  <a:pt x="0" y="20044"/>
                </a:lnTo>
                <a:lnTo>
                  <a:pt x="3875" y="34127"/>
                </a:lnTo>
                <a:lnTo>
                  <a:pt x="13931" y="43073"/>
                </a:lnTo>
                <a:lnTo>
                  <a:pt x="31199" y="41717"/>
                </a:lnTo>
                <a:lnTo>
                  <a:pt x="41809" y="34974"/>
                </a:lnTo>
                <a:lnTo>
                  <a:pt x="46236" y="24656"/>
                </a:lnTo>
                <a:lnTo>
                  <a:pt x="46432" y="21562"/>
                </a:lnTo>
                <a:close/>
              </a:path>
            </a:pathLst>
          </a:custGeom>
          <a:solidFill>
            <a:srgbClr val="000000"/>
          </a:solidFill>
        </p:spPr>
        <p:txBody>
          <a:bodyPr wrap="square" lIns="0" tIns="0" rIns="0" bIns="0" rtlCol="0">
            <a:noAutofit/>
          </a:bodyPr>
          <a:lstStyle/>
          <a:p>
            <a:endParaRPr/>
          </a:p>
        </p:txBody>
      </p:sp>
      <p:sp>
        <p:nvSpPr>
          <p:cNvPr id="130" name="object 130"/>
          <p:cNvSpPr/>
          <p:nvPr/>
        </p:nvSpPr>
        <p:spPr>
          <a:xfrm>
            <a:off x="6599878" y="5346827"/>
            <a:ext cx="46432" cy="43073"/>
          </a:xfrm>
          <a:custGeom>
            <a:avLst/>
            <a:gdLst/>
            <a:ahLst/>
            <a:cxnLst/>
            <a:rect l="l" t="t" r="r" b="b"/>
            <a:pathLst>
              <a:path w="46432" h="43073">
                <a:moveTo>
                  <a:pt x="46432" y="21562"/>
                </a:moveTo>
                <a:lnTo>
                  <a:pt x="42258" y="8122"/>
                </a:lnTo>
                <a:lnTo>
                  <a:pt x="31408" y="0"/>
                </a:lnTo>
                <a:lnTo>
                  <a:pt x="14569" y="1931"/>
                </a:lnTo>
                <a:lnTo>
                  <a:pt x="4063" y="9148"/>
                </a:lnTo>
                <a:lnTo>
                  <a:pt x="0" y="20044"/>
                </a:lnTo>
                <a:lnTo>
                  <a:pt x="3875" y="34127"/>
                </a:lnTo>
                <a:lnTo>
                  <a:pt x="13931" y="43073"/>
                </a:lnTo>
                <a:lnTo>
                  <a:pt x="31199" y="41717"/>
                </a:lnTo>
                <a:lnTo>
                  <a:pt x="41809" y="34974"/>
                </a:lnTo>
                <a:lnTo>
                  <a:pt x="46236" y="24656"/>
                </a:lnTo>
                <a:lnTo>
                  <a:pt x="46432" y="21562"/>
                </a:lnTo>
                <a:close/>
              </a:path>
            </a:pathLst>
          </a:custGeom>
          <a:ln w="4927">
            <a:solidFill>
              <a:srgbClr val="000000"/>
            </a:solidFill>
          </a:ln>
        </p:spPr>
        <p:txBody>
          <a:bodyPr wrap="square" lIns="0" tIns="0" rIns="0" bIns="0" rtlCol="0">
            <a:noAutofit/>
          </a:bodyPr>
          <a:lstStyle/>
          <a:p>
            <a:endParaRPr/>
          </a:p>
        </p:txBody>
      </p:sp>
      <p:sp>
        <p:nvSpPr>
          <p:cNvPr id="131" name="object 131"/>
          <p:cNvSpPr/>
          <p:nvPr/>
        </p:nvSpPr>
        <p:spPr>
          <a:xfrm>
            <a:off x="6871168" y="4918362"/>
            <a:ext cx="86025" cy="85491"/>
          </a:xfrm>
          <a:custGeom>
            <a:avLst/>
            <a:gdLst/>
            <a:ahLst/>
            <a:cxnLst/>
            <a:rect l="l" t="t" r="r" b="b"/>
            <a:pathLst>
              <a:path w="86025" h="85491">
                <a:moveTo>
                  <a:pt x="86025" y="42357"/>
                </a:moveTo>
                <a:lnTo>
                  <a:pt x="83666" y="28070"/>
                </a:lnTo>
                <a:lnTo>
                  <a:pt x="77139" y="15723"/>
                </a:lnTo>
                <a:lnTo>
                  <a:pt x="67273" y="6104"/>
                </a:lnTo>
                <a:lnTo>
                  <a:pt x="54895" y="0"/>
                </a:lnTo>
                <a:lnTo>
                  <a:pt x="37200" y="943"/>
                </a:lnTo>
                <a:lnTo>
                  <a:pt x="22817" y="5339"/>
                </a:lnTo>
                <a:lnTo>
                  <a:pt x="11792" y="12634"/>
                </a:lnTo>
                <a:lnTo>
                  <a:pt x="4171" y="22271"/>
                </a:lnTo>
                <a:lnTo>
                  <a:pt x="0" y="33695"/>
                </a:lnTo>
                <a:lnTo>
                  <a:pt x="1496" y="50346"/>
                </a:lnTo>
                <a:lnTo>
                  <a:pt x="6550" y="64133"/>
                </a:lnTo>
                <a:lnTo>
                  <a:pt x="14603" y="74775"/>
                </a:lnTo>
                <a:lnTo>
                  <a:pt x="25096" y="81988"/>
                </a:lnTo>
                <a:lnTo>
                  <a:pt x="37470" y="85491"/>
                </a:lnTo>
                <a:lnTo>
                  <a:pt x="53136" y="83507"/>
                </a:lnTo>
                <a:lnTo>
                  <a:pt x="83199" y="57387"/>
                </a:lnTo>
                <a:lnTo>
                  <a:pt x="86025" y="42357"/>
                </a:lnTo>
                <a:close/>
              </a:path>
            </a:pathLst>
          </a:custGeom>
          <a:ln w="4927">
            <a:solidFill>
              <a:srgbClr val="000000"/>
            </a:solidFill>
          </a:ln>
        </p:spPr>
        <p:txBody>
          <a:bodyPr wrap="square" lIns="0" tIns="0" rIns="0" bIns="0" rtlCol="0">
            <a:noAutofit/>
          </a:bodyPr>
          <a:lstStyle/>
          <a:p>
            <a:endParaRPr/>
          </a:p>
        </p:txBody>
      </p:sp>
      <p:sp>
        <p:nvSpPr>
          <p:cNvPr id="132" name="object 132"/>
          <p:cNvSpPr/>
          <p:nvPr/>
        </p:nvSpPr>
        <p:spPr>
          <a:xfrm>
            <a:off x="5773820" y="5924649"/>
            <a:ext cx="0" cy="116586"/>
          </a:xfrm>
          <a:custGeom>
            <a:avLst/>
            <a:gdLst/>
            <a:ahLst/>
            <a:cxnLst/>
            <a:rect l="l" t="t" r="r" b="b"/>
            <a:pathLst>
              <a:path h="116586">
                <a:moveTo>
                  <a:pt x="0" y="116586"/>
                </a:moveTo>
                <a:lnTo>
                  <a:pt x="0" y="0"/>
                </a:lnTo>
              </a:path>
            </a:pathLst>
          </a:custGeom>
          <a:ln w="4927">
            <a:solidFill>
              <a:srgbClr val="000000"/>
            </a:solidFill>
          </a:ln>
        </p:spPr>
        <p:txBody>
          <a:bodyPr wrap="square" lIns="0" tIns="0" rIns="0" bIns="0" rtlCol="0">
            <a:noAutofit/>
          </a:bodyPr>
          <a:lstStyle/>
          <a:p>
            <a:endParaRPr/>
          </a:p>
        </p:txBody>
      </p:sp>
      <p:sp>
        <p:nvSpPr>
          <p:cNvPr id="133" name="object 133"/>
          <p:cNvSpPr/>
          <p:nvPr/>
        </p:nvSpPr>
        <p:spPr>
          <a:xfrm>
            <a:off x="5890393" y="5924649"/>
            <a:ext cx="0" cy="116586"/>
          </a:xfrm>
          <a:custGeom>
            <a:avLst/>
            <a:gdLst/>
            <a:ahLst/>
            <a:cxnLst/>
            <a:rect l="l" t="t" r="r" b="b"/>
            <a:pathLst>
              <a:path h="116586">
                <a:moveTo>
                  <a:pt x="0" y="116586"/>
                </a:moveTo>
                <a:lnTo>
                  <a:pt x="0" y="0"/>
                </a:lnTo>
              </a:path>
            </a:pathLst>
          </a:custGeom>
          <a:ln w="4927">
            <a:solidFill>
              <a:srgbClr val="000000"/>
            </a:solidFill>
          </a:ln>
        </p:spPr>
        <p:txBody>
          <a:bodyPr wrap="square" lIns="0" tIns="0" rIns="0" bIns="0" rtlCol="0">
            <a:noAutofit/>
          </a:bodyPr>
          <a:lstStyle/>
          <a:p>
            <a:endParaRPr/>
          </a:p>
        </p:txBody>
      </p:sp>
      <p:sp>
        <p:nvSpPr>
          <p:cNvPr id="134" name="object 134"/>
          <p:cNvSpPr/>
          <p:nvPr/>
        </p:nvSpPr>
        <p:spPr>
          <a:xfrm>
            <a:off x="3983882" y="5924649"/>
            <a:ext cx="0" cy="116586"/>
          </a:xfrm>
          <a:custGeom>
            <a:avLst/>
            <a:gdLst/>
            <a:ahLst/>
            <a:cxnLst/>
            <a:rect l="l" t="t" r="r" b="b"/>
            <a:pathLst>
              <a:path h="116586">
                <a:moveTo>
                  <a:pt x="0" y="116586"/>
                </a:moveTo>
                <a:lnTo>
                  <a:pt x="0" y="0"/>
                </a:lnTo>
              </a:path>
            </a:pathLst>
          </a:custGeom>
          <a:ln w="4927">
            <a:solidFill>
              <a:srgbClr val="000000"/>
            </a:solidFill>
          </a:ln>
        </p:spPr>
        <p:txBody>
          <a:bodyPr wrap="square" lIns="0" tIns="0" rIns="0" bIns="0" rtlCol="0">
            <a:noAutofit/>
          </a:bodyPr>
          <a:lstStyle/>
          <a:p>
            <a:endParaRPr/>
          </a:p>
        </p:txBody>
      </p:sp>
      <p:sp>
        <p:nvSpPr>
          <p:cNvPr id="135" name="object 135"/>
          <p:cNvSpPr/>
          <p:nvPr/>
        </p:nvSpPr>
        <p:spPr>
          <a:xfrm>
            <a:off x="6701174" y="5924649"/>
            <a:ext cx="0" cy="116586"/>
          </a:xfrm>
          <a:custGeom>
            <a:avLst/>
            <a:gdLst/>
            <a:ahLst/>
            <a:cxnLst/>
            <a:rect l="l" t="t" r="r" b="b"/>
            <a:pathLst>
              <a:path h="116586">
                <a:moveTo>
                  <a:pt x="0" y="116586"/>
                </a:moveTo>
                <a:lnTo>
                  <a:pt x="0" y="0"/>
                </a:lnTo>
              </a:path>
            </a:pathLst>
          </a:custGeom>
          <a:ln w="4927">
            <a:solidFill>
              <a:srgbClr val="000000"/>
            </a:solidFill>
          </a:ln>
        </p:spPr>
        <p:txBody>
          <a:bodyPr wrap="square" lIns="0" tIns="0" rIns="0" bIns="0" rtlCol="0">
            <a:noAutofit/>
          </a:bodyPr>
          <a:lstStyle/>
          <a:p>
            <a:endParaRPr/>
          </a:p>
        </p:txBody>
      </p:sp>
      <p:sp>
        <p:nvSpPr>
          <p:cNvPr id="136" name="object 136"/>
          <p:cNvSpPr/>
          <p:nvPr/>
        </p:nvSpPr>
        <p:spPr>
          <a:xfrm>
            <a:off x="4036460" y="5983323"/>
            <a:ext cx="1685531" cy="0"/>
          </a:xfrm>
          <a:custGeom>
            <a:avLst/>
            <a:gdLst/>
            <a:ahLst/>
            <a:cxnLst/>
            <a:rect l="l" t="t" r="r" b="b"/>
            <a:pathLst>
              <a:path w="1685531">
                <a:moveTo>
                  <a:pt x="0" y="0"/>
                </a:moveTo>
                <a:lnTo>
                  <a:pt x="1685531" y="0"/>
                </a:lnTo>
              </a:path>
            </a:pathLst>
          </a:custGeom>
          <a:ln w="4927">
            <a:solidFill>
              <a:srgbClr val="000000"/>
            </a:solidFill>
          </a:ln>
        </p:spPr>
        <p:txBody>
          <a:bodyPr wrap="square" lIns="0" tIns="0" rIns="0" bIns="0" rtlCol="0">
            <a:noAutofit/>
          </a:bodyPr>
          <a:lstStyle/>
          <a:p>
            <a:endParaRPr/>
          </a:p>
        </p:txBody>
      </p:sp>
      <p:sp>
        <p:nvSpPr>
          <p:cNvPr id="137" name="object 137"/>
          <p:cNvSpPr/>
          <p:nvPr/>
        </p:nvSpPr>
        <p:spPr>
          <a:xfrm>
            <a:off x="3983882" y="5948271"/>
            <a:ext cx="69341" cy="60562"/>
          </a:xfrm>
          <a:custGeom>
            <a:avLst/>
            <a:gdLst/>
            <a:ahLst/>
            <a:cxnLst/>
            <a:rect l="l" t="t" r="r" b="b"/>
            <a:pathLst>
              <a:path w="69341" h="60562">
                <a:moveTo>
                  <a:pt x="69341" y="0"/>
                </a:moveTo>
                <a:lnTo>
                  <a:pt x="0" y="35051"/>
                </a:lnTo>
                <a:lnTo>
                  <a:pt x="60785" y="58742"/>
                </a:lnTo>
                <a:lnTo>
                  <a:pt x="60785" y="36217"/>
                </a:lnTo>
                <a:lnTo>
                  <a:pt x="61562" y="23912"/>
                </a:lnTo>
                <a:lnTo>
                  <a:pt x="64415" y="11775"/>
                </a:lnTo>
                <a:lnTo>
                  <a:pt x="69341" y="0"/>
                </a:lnTo>
                <a:close/>
              </a:path>
              <a:path w="69341" h="60562">
                <a:moveTo>
                  <a:pt x="65456" y="60562"/>
                </a:moveTo>
                <a:lnTo>
                  <a:pt x="62083" y="48498"/>
                </a:lnTo>
                <a:lnTo>
                  <a:pt x="60785" y="36217"/>
                </a:lnTo>
                <a:lnTo>
                  <a:pt x="60785" y="58742"/>
                </a:lnTo>
                <a:lnTo>
                  <a:pt x="65456" y="60562"/>
                </a:lnTo>
                <a:close/>
              </a:path>
            </a:pathLst>
          </a:custGeom>
          <a:solidFill>
            <a:srgbClr val="000000"/>
          </a:solidFill>
        </p:spPr>
        <p:txBody>
          <a:bodyPr wrap="square" lIns="0" tIns="0" rIns="0" bIns="0" rtlCol="0">
            <a:noAutofit/>
          </a:bodyPr>
          <a:lstStyle/>
          <a:p>
            <a:endParaRPr/>
          </a:p>
        </p:txBody>
      </p:sp>
      <p:sp>
        <p:nvSpPr>
          <p:cNvPr id="138" name="object 138"/>
          <p:cNvSpPr/>
          <p:nvPr/>
        </p:nvSpPr>
        <p:spPr>
          <a:xfrm>
            <a:off x="5705240" y="5956672"/>
            <a:ext cx="68579" cy="60941"/>
          </a:xfrm>
          <a:custGeom>
            <a:avLst/>
            <a:gdLst/>
            <a:ahLst/>
            <a:cxnLst/>
            <a:rect l="l" t="t" r="r" b="b"/>
            <a:pathLst>
              <a:path w="68579" h="60941">
                <a:moveTo>
                  <a:pt x="7980" y="56951"/>
                </a:moveTo>
                <a:lnTo>
                  <a:pt x="7980" y="24488"/>
                </a:lnTo>
                <a:lnTo>
                  <a:pt x="7281" y="36872"/>
                </a:lnTo>
                <a:lnTo>
                  <a:pt x="4621" y="49089"/>
                </a:lnTo>
                <a:lnTo>
                  <a:pt x="0" y="60941"/>
                </a:lnTo>
                <a:lnTo>
                  <a:pt x="7980" y="56951"/>
                </a:lnTo>
                <a:close/>
              </a:path>
              <a:path w="68579" h="60941">
                <a:moveTo>
                  <a:pt x="68579" y="26651"/>
                </a:moveTo>
                <a:lnTo>
                  <a:pt x="3494" y="0"/>
                </a:lnTo>
                <a:lnTo>
                  <a:pt x="6718" y="12131"/>
                </a:lnTo>
                <a:lnTo>
                  <a:pt x="7980" y="24488"/>
                </a:lnTo>
                <a:lnTo>
                  <a:pt x="7980" y="56951"/>
                </a:lnTo>
                <a:lnTo>
                  <a:pt x="68579" y="26651"/>
                </a:lnTo>
                <a:close/>
              </a:path>
            </a:pathLst>
          </a:custGeom>
          <a:solidFill>
            <a:srgbClr val="000000"/>
          </a:solidFill>
        </p:spPr>
        <p:txBody>
          <a:bodyPr wrap="square" lIns="0" tIns="0" rIns="0" bIns="0" rtlCol="0">
            <a:noAutofit/>
          </a:bodyPr>
          <a:lstStyle/>
          <a:p>
            <a:endParaRPr/>
          </a:p>
        </p:txBody>
      </p:sp>
      <p:sp>
        <p:nvSpPr>
          <p:cNvPr id="139" name="object 139"/>
          <p:cNvSpPr/>
          <p:nvPr/>
        </p:nvSpPr>
        <p:spPr>
          <a:xfrm>
            <a:off x="5949829" y="5983323"/>
            <a:ext cx="699528" cy="0"/>
          </a:xfrm>
          <a:custGeom>
            <a:avLst/>
            <a:gdLst/>
            <a:ahLst/>
            <a:cxnLst/>
            <a:rect l="l" t="t" r="r" b="b"/>
            <a:pathLst>
              <a:path w="699528">
                <a:moveTo>
                  <a:pt x="0" y="0"/>
                </a:moveTo>
                <a:lnTo>
                  <a:pt x="699528" y="0"/>
                </a:lnTo>
              </a:path>
            </a:pathLst>
          </a:custGeom>
          <a:ln w="4927">
            <a:solidFill>
              <a:srgbClr val="000000"/>
            </a:solidFill>
          </a:ln>
        </p:spPr>
        <p:txBody>
          <a:bodyPr wrap="square" lIns="0" tIns="0" rIns="0" bIns="0" rtlCol="0">
            <a:noAutofit/>
          </a:bodyPr>
          <a:lstStyle/>
          <a:p>
            <a:endParaRPr/>
          </a:p>
        </p:txBody>
      </p:sp>
      <p:sp>
        <p:nvSpPr>
          <p:cNvPr id="140" name="object 140"/>
          <p:cNvSpPr/>
          <p:nvPr/>
        </p:nvSpPr>
        <p:spPr>
          <a:xfrm>
            <a:off x="5898026" y="5948271"/>
            <a:ext cx="68567" cy="60941"/>
          </a:xfrm>
          <a:custGeom>
            <a:avLst/>
            <a:gdLst/>
            <a:ahLst/>
            <a:cxnLst/>
            <a:rect l="l" t="t" r="r" b="b"/>
            <a:pathLst>
              <a:path w="68567" h="60941">
                <a:moveTo>
                  <a:pt x="68567" y="0"/>
                </a:moveTo>
                <a:lnTo>
                  <a:pt x="0" y="35051"/>
                </a:lnTo>
                <a:lnTo>
                  <a:pt x="60586" y="59156"/>
                </a:lnTo>
                <a:lnTo>
                  <a:pt x="60586" y="36453"/>
                </a:lnTo>
                <a:lnTo>
                  <a:pt x="61285" y="24068"/>
                </a:lnTo>
                <a:lnTo>
                  <a:pt x="63945" y="11852"/>
                </a:lnTo>
                <a:lnTo>
                  <a:pt x="68567" y="0"/>
                </a:lnTo>
                <a:close/>
              </a:path>
              <a:path w="68567" h="60941">
                <a:moveTo>
                  <a:pt x="65072" y="60941"/>
                </a:moveTo>
                <a:lnTo>
                  <a:pt x="61849" y="48809"/>
                </a:lnTo>
                <a:lnTo>
                  <a:pt x="60586" y="36453"/>
                </a:lnTo>
                <a:lnTo>
                  <a:pt x="60586" y="59156"/>
                </a:lnTo>
                <a:lnTo>
                  <a:pt x="65072" y="60941"/>
                </a:lnTo>
                <a:close/>
              </a:path>
            </a:pathLst>
          </a:custGeom>
          <a:solidFill>
            <a:srgbClr val="000000"/>
          </a:solidFill>
        </p:spPr>
        <p:txBody>
          <a:bodyPr wrap="square" lIns="0" tIns="0" rIns="0" bIns="0" rtlCol="0">
            <a:noAutofit/>
          </a:bodyPr>
          <a:lstStyle/>
          <a:p>
            <a:endParaRPr/>
          </a:p>
        </p:txBody>
      </p:sp>
      <p:sp>
        <p:nvSpPr>
          <p:cNvPr id="141" name="object 141"/>
          <p:cNvSpPr/>
          <p:nvPr/>
        </p:nvSpPr>
        <p:spPr>
          <a:xfrm>
            <a:off x="6632581" y="5956678"/>
            <a:ext cx="68592" cy="60935"/>
          </a:xfrm>
          <a:custGeom>
            <a:avLst/>
            <a:gdLst/>
            <a:ahLst/>
            <a:cxnLst/>
            <a:rect l="l" t="t" r="r" b="b"/>
            <a:pathLst>
              <a:path w="68592" h="60935">
                <a:moveTo>
                  <a:pt x="7990" y="56941"/>
                </a:moveTo>
                <a:lnTo>
                  <a:pt x="7990" y="24485"/>
                </a:lnTo>
                <a:lnTo>
                  <a:pt x="7290" y="36869"/>
                </a:lnTo>
                <a:lnTo>
                  <a:pt x="4626" y="49084"/>
                </a:lnTo>
                <a:lnTo>
                  <a:pt x="0" y="60935"/>
                </a:lnTo>
                <a:lnTo>
                  <a:pt x="7990" y="56941"/>
                </a:lnTo>
                <a:close/>
              </a:path>
              <a:path w="68592" h="60935">
                <a:moveTo>
                  <a:pt x="68592" y="26645"/>
                </a:moveTo>
                <a:lnTo>
                  <a:pt x="3500" y="0"/>
                </a:lnTo>
                <a:lnTo>
                  <a:pt x="6727" y="12130"/>
                </a:lnTo>
                <a:lnTo>
                  <a:pt x="7990" y="24485"/>
                </a:lnTo>
                <a:lnTo>
                  <a:pt x="7990" y="56941"/>
                </a:lnTo>
                <a:lnTo>
                  <a:pt x="68592" y="26645"/>
                </a:lnTo>
                <a:close/>
              </a:path>
            </a:pathLst>
          </a:custGeom>
          <a:solidFill>
            <a:srgbClr val="000000"/>
          </a:solidFill>
        </p:spPr>
        <p:txBody>
          <a:bodyPr wrap="square" lIns="0" tIns="0" rIns="0" bIns="0" rtlCol="0">
            <a:noAutofit/>
          </a:bodyPr>
          <a:lstStyle/>
          <a:p>
            <a:endParaRPr/>
          </a:p>
        </p:txBody>
      </p:sp>
      <p:sp>
        <p:nvSpPr>
          <p:cNvPr id="142" name="object 142"/>
          <p:cNvSpPr/>
          <p:nvPr/>
        </p:nvSpPr>
        <p:spPr>
          <a:xfrm>
            <a:off x="4691012" y="5994754"/>
            <a:ext cx="481583" cy="224027"/>
          </a:xfrm>
          <a:prstGeom prst="rect">
            <a:avLst/>
          </a:prstGeom>
          <a:blipFill>
            <a:blip r:embed="rId4" cstate="print"/>
            <a:stretch>
              <a:fillRect/>
            </a:stretch>
          </a:blipFill>
        </p:spPr>
        <p:txBody>
          <a:bodyPr wrap="square" lIns="0" tIns="0" rIns="0" bIns="0" rtlCol="0">
            <a:noAutofit/>
          </a:bodyPr>
          <a:lstStyle/>
          <a:p>
            <a:endParaRPr/>
          </a:p>
        </p:txBody>
      </p:sp>
      <p:sp>
        <p:nvSpPr>
          <p:cNvPr id="143" name="object 143"/>
          <p:cNvSpPr/>
          <p:nvPr/>
        </p:nvSpPr>
        <p:spPr>
          <a:xfrm>
            <a:off x="6052706" y="5994753"/>
            <a:ext cx="481583" cy="228599"/>
          </a:xfrm>
          <a:prstGeom prst="rect">
            <a:avLst/>
          </a:prstGeom>
          <a:blipFill>
            <a:blip r:embed="rId5" cstate="print"/>
            <a:stretch>
              <a:fillRect/>
            </a:stretch>
          </a:blipFill>
        </p:spPr>
        <p:txBody>
          <a:bodyPr wrap="square" lIns="0" tIns="0" rIns="0" bIns="0" rtlCol="0">
            <a:noAutofit/>
          </a:bodyPr>
          <a:lstStyle/>
          <a:p>
            <a:endParaRPr/>
          </a:p>
        </p:txBody>
      </p:sp>
      <p:sp>
        <p:nvSpPr>
          <p:cNvPr id="144" name="object 144"/>
          <p:cNvSpPr/>
          <p:nvPr/>
        </p:nvSpPr>
        <p:spPr>
          <a:xfrm>
            <a:off x="8168786" y="5167221"/>
            <a:ext cx="316992" cy="0"/>
          </a:xfrm>
          <a:custGeom>
            <a:avLst/>
            <a:gdLst/>
            <a:ahLst/>
            <a:cxnLst/>
            <a:rect l="l" t="t" r="r" b="b"/>
            <a:pathLst>
              <a:path w="316992">
                <a:moveTo>
                  <a:pt x="0" y="0"/>
                </a:moveTo>
                <a:lnTo>
                  <a:pt x="316992" y="0"/>
                </a:lnTo>
              </a:path>
            </a:pathLst>
          </a:custGeom>
          <a:ln w="14782">
            <a:solidFill>
              <a:srgbClr val="000000"/>
            </a:solidFill>
          </a:ln>
        </p:spPr>
        <p:txBody>
          <a:bodyPr wrap="square" lIns="0" tIns="0" rIns="0" bIns="0" rtlCol="0">
            <a:noAutofit/>
          </a:bodyPr>
          <a:lstStyle/>
          <a:p>
            <a:endParaRPr/>
          </a:p>
        </p:txBody>
      </p:sp>
      <p:sp>
        <p:nvSpPr>
          <p:cNvPr id="145" name="object 145"/>
          <p:cNvSpPr/>
          <p:nvPr/>
        </p:nvSpPr>
        <p:spPr>
          <a:xfrm>
            <a:off x="8460632" y="5121948"/>
            <a:ext cx="103619" cy="97089"/>
          </a:xfrm>
          <a:custGeom>
            <a:avLst/>
            <a:gdLst/>
            <a:ahLst/>
            <a:cxnLst/>
            <a:rect l="l" t="t" r="r" b="b"/>
            <a:pathLst>
              <a:path w="103619" h="97089">
                <a:moveTo>
                  <a:pt x="12516" y="90831"/>
                </a:moveTo>
                <a:lnTo>
                  <a:pt x="12516" y="48580"/>
                </a:lnTo>
                <a:lnTo>
                  <a:pt x="11438" y="61022"/>
                </a:lnTo>
                <a:lnTo>
                  <a:pt x="8993" y="73336"/>
                </a:lnTo>
                <a:lnTo>
                  <a:pt x="5180" y="85400"/>
                </a:lnTo>
                <a:lnTo>
                  <a:pt x="0" y="97089"/>
                </a:lnTo>
                <a:lnTo>
                  <a:pt x="12516" y="90831"/>
                </a:lnTo>
                <a:close/>
              </a:path>
              <a:path w="103619" h="97089">
                <a:moveTo>
                  <a:pt x="103619" y="45273"/>
                </a:moveTo>
                <a:lnTo>
                  <a:pt x="3153" y="0"/>
                </a:lnTo>
                <a:lnTo>
                  <a:pt x="7544" y="11720"/>
                </a:lnTo>
                <a:lnTo>
                  <a:pt x="10569" y="23806"/>
                </a:lnTo>
                <a:lnTo>
                  <a:pt x="12226" y="36133"/>
                </a:lnTo>
                <a:lnTo>
                  <a:pt x="12516" y="48580"/>
                </a:lnTo>
                <a:lnTo>
                  <a:pt x="12516" y="90831"/>
                </a:lnTo>
                <a:lnTo>
                  <a:pt x="103619" y="45273"/>
                </a:lnTo>
                <a:close/>
              </a:path>
            </a:pathLst>
          </a:custGeom>
          <a:solidFill>
            <a:srgbClr val="000000"/>
          </a:solidFill>
        </p:spPr>
        <p:txBody>
          <a:bodyPr wrap="square" lIns="0" tIns="0" rIns="0" bIns="0" rtlCol="0">
            <a:noAutofit/>
          </a:bodyPr>
          <a:lstStyle/>
          <a:p>
            <a:endParaRPr/>
          </a:p>
        </p:txBody>
      </p:sp>
      <p:sp>
        <p:nvSpPr>
          <p:cNvPr id="146" name="object 146"/>
          <p:cNvSpPr/>
          <p:nvPr/>
        </p:nvSpPr>
        <p:spPr>
          <a:xfrm>
            <a:off x="3704990" y="5196177"/>
            <a:ext cx="96774" cy="0"/>
          </a:xfrm>
          <a:custGeom>
            <a:avLst/>
            <a:gdLst/>
            <a:ahLst/>
            <a:cxnLst/>
            <a:rect l="l" t="t" r="r" b="b"/>
            <a:pathLst>
              <a:path w="96774">
                <a:moveTo>
                  <a:pt x="0" y="0"/>
                </a:moveTo>
                <a:lnTo>
                  <a:pt x="96774" y="0"/>
                </a:lnTo>
              </a:path>
            </a:pathLst>
          </a:custGeom>
          <a:ln w="14782">
            <a:solidFill>
              <a:srgbClr val="000000"/>
            </a:solidFill>
          </a:ln>
        </p:spPr>
        <p:txBody>
          <a:bodyPr wrap="square" lIns="0" tIns="0" rIns="0" bIns="0" rtlCol="0">
            <a:noAutofit/>
          </a:bodyPr>
          <a:lstStyle/>
          <a:p>
            <a:endParaRPr/>
          </a:p>
        </p:txBody>
      </p:sp>
      <p:sp>
        <p:nvSpPr>
          <p:cNvPr id="147" name="object 147"/>
          <p:cNvSpPr/>
          <p:nvPr/>
        </p:nvSpPr>
        <p:spPr>
          <a:xfrm>
            <a:off x="3790334" y="5151219"/>
            <a:ext cx="89153" cy="89153"/>
          </a:xfrm>
          <a:custGeom>
            <a:avLst/>
            <a:gdLst/>
            <a:ahLst/>
            <a:cxnLst/>
            <a:rect l="l" t="t" r="r" b="b"/>
            <a:pathLst>
              <a:path w="89153" h="89153">
                <a:moveTo>
                  <a:pt x="89153" y="44958"/>
                </a:moveTo>
                <a:lnTo>
                  <a:pt x="0" y="0"/>
                </a:lnTo>
                <a:lnTo>
                  <a:pt x="0" y="89153"/>
                </a:lnTo>
                <a:lnTo>
                  <a:pt x="89153" y="44958"/>
                </a:lnTo>
                <a:close/>
              </a:path>
            </a:pathLst>
          </a:custGeom>
          <a:solidFill>
            <a:srgbClr val="000000"/>
          </a:solidFill>
        </p:spPr>
        <p:txBody>
          <a:bodyPr wrap="square" lIns="0" tIns="0" rIns="0" bIns="0" rtlCol="0">
            <a:noAutofit/>
          </a:bodyPr>
          <a:lstStyle/>
          <a:p>
            <a:endParaRPr/>
          </a:p>
        </p:txBody>
      </p:sp>
      <p:sp>
        <p:nvSpPr>
          <p:cNvPr id="148" name="object 148"/>
          <p:cNvSpPr/>
          <p:nvPr/>
        </p:nvSpPr>
        <p:spPr>
          <a:xfrm>
            <a:off x="5975750" y="6274824"/>
            <a:ext cx="348880" cy="349341"/>
          </a:xfrm>
          <a:custGeom>
            <a:avLst/>
            <a:gdLst/>
            <a:ahLst/>
            <a:cxnLst/>
            <a:rect l="l" t="t" r="r" b="b"/>
            <a:pathLst>
              <a:path w="348880" h="349341">
                <a:moveTo>
                  <a:pt x="174497" y="349341"/>
                </a:moveTo>
                <a:lnTo>
                  <a:pt x="217490" y="343953"/>
                </a:lnTo>
                <a:lnTo>
                  <a:pt x="256630" y="328686"/>
                </a:lnTo>
                <a:lnTo>
                  <a:pt x="290571" y="304886"/>
                </a:lnTo>
                <a:lnTo>
                  <a:pt x="317967" y="273899"/>
                </a:lnTo>
                <a:lnTo>
                  <a:pt x="337473" y="237072"/>
                </a:lnTo>
                <a:lnTo>
                  <a:pt x="347742" y="195750"/>
                </a:lnTo>
                <a:lnTo>
                  <a:pt x="348880" y="181210"/>
                </a:lnTo>
                <a:lnTo>
                  <a:pt x="348306" y="165807"/>
                </a:lnTo>
                <a:lnTo>
                  <a:pt x="339864" y="122270"/>
                </a:lnTo>
                <a:lnTo>
                  <a:pt x="322327" y="83604"/>
                </a:lnTo>
                <a:lnTo>
                  <a:pt x="296962" y="50927"/>
                </a:lnTo>
                <a:lnTo>
                  <a:pt x="265037" y="25356"/>
                </a:lnTo>
                <a:lnTo>
                  <a:pt x="227818" y="8008"/>
                </a:lnTo>
                <a:lnTo>
                  <a:pt x="186573" y="0"/>
                </a:lnTo>
                <a:lnTo>
                  <a:pt x="170485" y="521"/>
                </a:lnTo>
                <a:lnTo>
                  <a:pt x="125371" y="8733"/>
                </a:lnTo>
                <a:lnTo>
                  <a:pt x="85717" y="25960"/>
                </a:lnTo>
                <a:lnTo>
                  <a:pt x="52468" y="50975"/>
                </a:lnTo>
                <a:lnTo>
                  <a:pt x="26565" y="82550"/>
                </a:lnTo>
                <a:lnTo>
                  <a:pt x="8954" y="119458"/>
                </a:lnTo>
                <a:lnTo>
                  <a:pt x="577" y="160472"/>
                </a:lnTo>
                <a:lnTo>
                  <a:pt x="0" y="174843"/>
                </a:lnTo>
                <a:lnTo>
                  <a:pt x="609" y="189519"/>
                </a:lnTo>
                <a:lnTo>
                  <a:pt x="9368" y="231376"/>
                </a:lnTo>
                <a:lnTo>
                  <a:pt x="27516" y="268933"/>
                </a:lnTo>
                <a:lnTo>
                  <a:pt x="53757" y="300842"/>
                </a:lnTo>
                <a:lnTo>
                  <a:pt x="86796" y="325758"/>
                </a:lnTo>
                <a:lnTo>
                  <a:pt x="125336" y="342334"/>
                </a:lnTo>
                <a:lnTo>
                  <a:pt x="168082" y="349226"/>
                </a:lnTo>
                <a:lnTo>
                  <a:pt x="174497" y="349341"/>
                </a:lnTo>
                <a:close/>
              </a:path>
            </a:pathLst>
          </a:custGeom>
          <a:ln w="14782">
            <a:solidFill>
              <a:srgbClr val="000000"/>
            </a:solidFill>
          </a:ln>
        </p:spPr>
        <p:txBody>
          <a:bodyPr wrap="square" lIns="0" tIns="0" rIns="0" bIns="0" rtlCol="0">
            <a:noAutofit/>
          </a:bodyPr>
          <a:lstStyle/>
          <a:p>
            <a:endParaRPr/>
          </a:p>
        </p:txBody>
      </p:sp>
      <p:sp>
        <p:nvSpPr>
          <p:cNvPr id="149" name="object 149"/>
          <p:cNvSpPr/>
          <p:nvPr/>
        </p:nvSpPr>
        <p:spPr>
          <a:xfrm>
            <a:off x="5742566" y="6274824"/>
            <a:ext cx="348894" cy="349341"/>
          </a:xfrm>
          <a:custGeom>
            <a:avLst/>
            <a:gdLst/>
            <a:ahLst/>
            <a:cxnLst/>
            <a:rect l="l" t="t" r="r" b="b"/>
            <a:pathLst>
              <a:path w="348894" h="349341">
                <a:moveTo>
                  <a:pt x="174510" y="349341"/>
                </a:moveTo>
                <a:lnTo>
                  <a:pt x="217755" y="343953"/>
                </a:lnTo>
                <a:lnTo>
                  <a:pt x="256980" y="328686"/>
                </a:lnTo>
                <a:lnTo>
                  <a:pt x="290889" y="304886"/>
                </a:lnTo>
                <a:lnTo>
                  <a:pt x="318186" y="273899"/>
                </a:lnTo>
                <a:lnTo>
                  <a:pt x="337578" y="237072"/>
                </a:lnTo>
                <a:lnTo>
                  <a:pt x="347767" y="195750"/>
                </a:lnTo>
                <a:lnTo>
                  <a:pt x="348894" y="181210"/>
                </a:lnTo>
                <a:lnTo>
                  <a:pt x="348325" y="165807"/>
                </a:lnTo>
                <a:lnTo>
                  <a:pt x="339952" y="122269"/>
                </a:lnTo>
                <a:lnTo>
                  <a:pt x="322524" y="83604"/>
                </a:lnTo>
                <a:lnTo>
                  <a:pt x="297263" y="50927"/>
                </a:lnTo>
                <a:lnTo>
                  <a:pt x="265387" y="25356"/>
                </a:lnTo>
                <a:lnTo>
                  <a:pt x="228117" y="8008"/>
                </a:lnTo>
                <a:lnTo>
                  <a:pt x="186673" y="0"/>
                </a:lnTo>
                <a:lnTo>
                  <a:pt x="170674" y="521"/>
                </a:lnTo>
                <a:lnTo>
                  <a:pt x="125715" y="8733"/>
                </a:lnTo>
                <a:lnTo>
                  <a:pt x="86083" y="25960"/>
                </a:lnTo>
                <a:lnTo>
                  <a:pt x="52766" y="50975"/>
                </a:lnTo>
                <a:lnTo>
                  <a:pt x="26751" y="82550"/>
                </a:lnTo>
                <a:lnTo>
                  <a:pt x="9028" y="119458"/>
                </a:lnTo>
                <a:lnTo>
                  <a:pt x="582" y="160472"/>
                </a:lnTo>
                <a:lnTo>
                  <a:pt x="0" y="174843"/>
                </a:lnTo>
                <a:lnTo>
                  <a:pt x="615" y="189518"/>
                </a:lnTo>
                <a:lnTo>
                  <a:pt x="9445" y="231375"/>
                </a:lnTo>
                <a:lnTo>
                  <a:pt x="27705" y="268930"/>
                </a:lnTo>
                <a:lnTo>
                  <a:pt x="54049" y="300839"/>
                </a:lnTo>
                <a:lnTo>
                  <a:pt x="87132" y="325755"/>
                </a:lnTo>
                <a:lnTo>
                  <a:pt x="125609" y="342332"/>
                </a:lnTo>
                <a:lnTo>
                  <a:pt x="168133" y="349225"/>
                </a:lnTo>
                <a:lnTo>
                  <a:pt x="174510" y="349341"/>
                </a:lnTo>
                <a:close/>
              </a:path>
            </a:pathLst>
          </a:custGeom>
          <a:ln w="14782">
            <a:solidFill>
              <a:srgbClr val="000000"/>
            </a:solidFill>
          </a:ln>
        </p:spPr>
        <p:txBody>
          <a:bodyPr wrap="square" lIns="0" tIns="0" rIns="0" bIns="0" rtlCol="0">
            <a:noAutofit/>
          </a:bodyPr>
          <a:lstStyle/>
          <a:p>
            <a:endParaRPr/>
          </a:p>
        </p:txBody>
      </p:sp>
      <p:sp>
        <p:nvSpPr>
          <p:cNvPr id="150" name="object 150"/>
          <p:cNvSpPr/>
          <p:nvPr/>
        </p:nvSpPr>
        <p:spPr>
          <a:xfrm>
            <a:off x="3704990" y="5196177"/>
            <a:ext cx="2037575" cy="1253489"/>
          </a:xfrm>
          <a:custGeom>
            <a:avLst/>
            <a:gdLst/>
            <a:ahLst/>
            <a:cxnLst/>
            <a:rect l="l" t="t" r="r" b="b"/>
            <a:pathLst>
              <a:path w="2037575" h="1253489">
                <a:moveTo>
                  <a:pt x="0" y="0"/>
                </a:moveTo>
                <a:lnTo>
                  <a:pt x="0" y="1253489"/>
                </a:lnTo>
                <a:lnTo>
                  <a:pt x="2037575" y="1253489"/>
                </a:lnTo>
              </a:path>
            </a:pathLst>
          </a:custGeom>
          <a:ln w="14782">
            <a:solidFill>
              <a:srgbClr val="000000"/>
            </a:solidFill>
          </a:ln>
        </p:spPr>
        <p:txBody>
          <a:bodyPr wrap="square" lIns="0" tIns="0" rIns="0" bIns="0" rtlCol="0">
            <a:noAutofit/>
          </a:bodyPr>
          <a:lstStyle/>
          <a:p>
            <a:endParaRPr/>
          </a:p>
        </p:txBody>
      </p:sp>
      <p:sp>
        <p:nvSpPr>
          <p:cNvPr id="151" name="object 151"/>
          <p:cNvSpPr/>
          <p:nvPr/>
        </p:nvSpPr>
        <p:spPr>
          <a:xfrm>
            <a:off x="6916820" y="4044795"/>
            <a:ext cx="0" cy="903732"/>
          </a:xfrm>
          <a:custGeom>
            <a:avLst/>
            <a:gdLst/>
            <a:ahLst/>
            <a:cxnLst/>
            <a:rect l="l" t="t" r="r" b="b"/>
            <a:pathLst>
              <a:path h="903732">
                <a:moveTo>
                  <a:pt x="0" y="903732"/>
                </a:moveTo>
                <a:lnTo>
                  <a:pt x="0" y="0"/>
                </a:lnTo>
              </a:path>
            </a:pathLst>
          </a:custGeom>
          <a:ln w="4927">
            <a:solidFill>
              <a:srgbClr val="000000"/>
            </a:solidFill>
          </a:ln>
        </p:spPr>
        <p:txBody>
          <a:bodyPr wrap="square" lIns="0" tIns="0" rIns="0" bIns="0" rtlCol="0">
            <a:noAutofit/>
          </a:bodyPr>
          <a:lstStyle/>
          <a:p>
            <a:endParaRPr/>
          </a:p>
        </p:txBody>
      </p:sp>
      <p:sp>
        <p:nvSpPr>
          <p:cNvPr id="152" name="object 152"/>
          <p:cNvSpPr/>
          <p:nvPr/>
        </p:nvSpPr>
        <p:spPr>
          <a:xfrm>
            <a:off x="3838340" y="3566259"/>
            <a:ext cx="3202686" cy="405384"/>
          </a:xfrm>
          <a:custGeom>
            <a:avLst/>
            <a:gdLst/>
            <a:ahLst/>
            <a:cxnLst/>
            <a:rect l="l" t="t" r="r" b="b"/>
            <a:pathLst>
              <a:path w="3202686" h="405384">
                <a:moveTo>
                  <a:pt x="0" y="0"/>
                </a:moveTo>
                <a:lnTo>
                  <a:pt x="0" y="405384"/>
                </a:lnTo>
                <a:lnTo>
                  <a:pt x="3202686" y="405384"/>
                </a:lnTo>
                <a:lnTo>
                  <a:pt x="3202686" y="0"/>
                </a:lnTo>
                <a:lnTo>
                  <a:pt x="0" y="0"/>
                </a:lnTo>
                <a:close/>
              </a:path>
            </a:pathLst>
          </a:custGeom>
          <a:ln w="14782">
            <a:solidFill>
              <a:srgbClr val="000000"/>
            </a:solidFill>
          </a:ln>
        </p:spPr>
        <p:txBody>
          <a:bodyPr wrap="square" lIns="0" tIns="0" rIns="0" bIns="0" rtlCol="0">
            <a:noAutofit/>
          </a:bodyPr>
          <a:lstStyle/>
          <a:p>
            <a:endParaRPr/>
          </a:p>
        </p:txBody>
      </p:sp>
      <p:sp>
        <p:nvSpPr>
          <p:cNvPr id="153" name="object 153"/>
          <p:cNvSpPr/>
          <p:nvPr/>
        </p:nvSpPr>
        <p:spPr>
          <a:xfrm>
            <a:off x="5198504" y="3688941"/>
            <a:ext cx="481583" cy="228599"/>
          </a:xfrm>
          <a:prstGeom prst="rect">
            <a:avLst/>
          </a:prstGeom>
          <a:blipFill>
            <a:blip r:embed="rId6" cstate="print"/>
            <a:stretch>
              <a:fillRect/>
            </a:stretch>
          </a:blipFill>
        </p:spPr>
        <p:txBody>
          <a:bodyPr wrap="square" lIns="0" tIns="0" rIns="0" bIns="0" rtlCol="0">
            <a:noAutofit/>
          </a:bodyPr>
          <a:lstStyle/>
          <a:p>
            <a:endParaRPr/>
          </a:p>
        </p:txBody>
      </p:sp>
      <p:sp>
        <p:nvSpPr>
          <p:cNvPr id="154" name="object 154"/>
          <p:cNvSpPr/>
          <p:nvPr/>
        </p:nvSpPr>
        <p:spPr>
          <a:xfrm>
            <a:off x="6874910" y="3971644"/>
            <a:ext cx="83807" cy="83820"/>
          </a:xfrm>
          <a:custGeom>
            <a:avLst/>
            <a:gdLst/>
            <a:ahLst/>
            <a:cxnLst/>
            <a:rect l="l" t="t" r="r" b="b"/>
            <a:pathLst>
              <a:path w="83807" h="83820">
                <a:moveTo>
                  <a:pt x="83807" y="83820"/>
                </a:moveTo>
                <a:lnTo>
                  <a:pt x="41909" y="0"/>
                </a:lnTo>
                <a:lnTo>
                  <a:pt x="0" y="83820"/>
                </a:lnTo>
                <a:lnTo>
                  <a:pt x="83807" y="83820"/>
                </a:lnTo>
                <a:close/>
              </a:path>
            </a:pathLst>
          </a:custGeom>
          <a:solidFill>
            <a:srgbClr val="000000"/>
          </a:solidFill>
        </p:spPr>
        <p:txBody>
          <a:bodyPr wrap="square" lIns="0" tIns="0" rIns="0" bIns="0" rtlCol="0">
            <a:noAutofit/>
          </a:bodyPr>
          <a:lstStyle/>
          <a:p>
            <a:endParaRPr/>
          </a:p>
        </p:txBody>
      </p:sp>
      <p:sp>
        <p:nvSpPr>
          <p:cNvPr id="155" name="object 155"/>
          <p:cNvSpPr/>
          <p:nvPr/>
        </p:nvSpPr>
        <p:spPr>
          <a:xfrm>
            <a:off x="7125608" y="3916017"/>
            <a:ext cx="1130046" cy="1207008"/>
          </a:xfrm>
          <a:custGeom>
            <a:avLst/>
            <a:gdLst/>
            <a:ahLst/>
            <a:cxnLst/>
            <a:rect l="l" t="t" r="r" b="b"/>
            <a:pathLst>
              <a:path w="1130046" h="1207008">
                <a:moveTo>
                  <a:pt x="1130046" y="1207008"/>
                </a:moveTo>
                <a:lnTo>
                  <a:pt x="1130046" y="0"/>
                </a:lnTo>
                <a:lnTo>
                  <a:pt x="0" y="0"/>
                </a:lnTo>
              </a:path>
            </a:pathLst>
          </a:custGeom>
          <a:ln w="4927">
            <a:solidFill>
              <a:srgbClr val="000000"/>
            </a:solidFill>
          </a:ln>
        </p:spPr>
        <p:txBody>
          <a:bodyPr wrap="square" lIns="0" tIns="0" rIns="0" bIns="0" rtlCol="0">
            <a:noAutofit/>
          </a:bodyPr>
          <a:lstStyle/>
          <a:p>
            <a:endParaRPr/>
          </a:p>
        </p:txBody>
      </p:sp>
      <p:sp>
        <p:nvSpPr>
          <p:cNvPr id="156" name="object 156"/>
          <p:cNvSpPr/>
          <p:nvPr/>
        </p:nvSpPr>
        <p:spPr>
          <a:xfrm>
            <a:off x="7052443" y="3874107"/>
            <a:ext cx="83832" cy="83820"/>
          </a:xfrm>
          <a:custGeom>
            <a:avLst/>
            <a:gdLst/>
            <a:ahLst/>
            <a:cxnLst/>
            <a:rect l="l" t="t" r="r" b="b"/>
            <a:pathLst>
              <a:path w="83832" h="83820">
                <a:moveTo>
                  <a:pt x="83832" y="83820"/>
                </a:moveTo>
                <a:lnTo>
                  <a:pt x="83832" y="0"/>
                </a:lnTo>
                <a:lnTo>
                  <a:pt x="0" y="41910"/>
                </a:lnTo>
                <a:lnTo>
                  <a:pt x="83832" y="83820"/>
                </a:lnTo>
                <a:close/>
              </a:path>
            </a:pathLst>
          </a:custGeom>
          <a:solidFill>
            <a:srgbClr val="000000"/>
          </a:solidFill>
        </p:spPr>
        <p:txBody>
          <a:bodyPr wrap="square" lIns="0" tIns="0" rIns="0" bIns="0" rtlCol="0">
            <a:noAutofit/>
          </a:bodyPr>
          <a:lstStyle/>
          <a:p>
            <a:endParaRPr/>
          </a:p>
        </p:txBody>
      </p:sp>
      <p:sp>
        <p:nvSpPr>
          <p:cNvPr id="157" name="object 157"/>
          <p:cNvSpPr/>
          <p:nvPr/>
        </p:nvSpPr>
        <p:spPr>
          <a:xfrm>
            <a:off x="7125608" y="3682845"/>
            <a:ext cx="1211567" cy="1484376"/>
          </a:xfrm>
          <a:custGeom>
            <a:avLst/>
            <a:gdLst/>
            <a:ahLst/>
            <a:cxnLst/>
            <a:rect l="l" t="t" r="r" b="b"/>
            <a:pathLst>
              <a:path w="1211567" h="1484376">
                <a:moveTo>
                  <a:pt x="1211567" y="1484376"/>
                </a:moveTo>
                <a:lnTo>
                  <a:pt x="1211567" y="0"/>
                </a:lnTo>
                <a:lnTo>
                  <a:pt x="0" y="0"/>
                </a:lnTo>
              </a:path>
            </a:pathLst>
          </a:custGeom>
          <a:ln w="4927">
            <a:solidFill>
              <a:srgbClr val="000000"/>
            </a:solidFill>
          </a:ln>
        </p:spPr>
        <p:txBody>
          <a:bodyPr wrap="square" lIns="0" tIns="0" rIns="0" bIns="0" rtlCol="0">
            <a:noAutofit/>
          </a:bodyPr>
          <a:lstStyle/>
          <a:p>
            <a:endParaRPr/>
          </a:p>
        </p:txBody>
      </p:sp>
      <p:sp>
        <p:nvSpPr>
          <p:cNvPr id="158" name="object 158"/>
          <p:cNvSpPr/>
          <p:nvPr/>
        </p:nvSpPr>
        <p:spPr>
          <a:xfrm>
            <a:off x="7052443" y="3640935"/>
            <a:ext cx="83832" cy="83820"/>
          </a:xfrm>
          <a:custGeom>
            <a:avLst/>
            <a:gdLst/>
            <a:ahLst/>
            <a:cxnLst/>
            <a:rect l="l" t="t" r="r" b="b"/>
            <a:pathLst>
              <a:path w="83832" h="83820">
                <a:moveTo>
                  <a:pt x="83832" y="83820"/>
                </a:moveTo>
                <a:lnTo>
                  <a:pt x="83832" y="0"/>
                </a:lnTo>
                <a:lnTo>
                  <a:pt x="0" y="41910"/>
                </a:lnTo>
                <a:lnTo>
                  <a:pt x="83832" y="83820"/>
                </a:lnTo>
                <a:close/>
              </a:path>
            </a:pathLst>
          </a:custGeom>
          <a:solidFill>
            <a:srgbClr val="000000"/>
          </a:solidFill>
        </p:spPr>
        <p:txBody>
          <a:bodyPr wrap="square" lIns="0" tIns="0" rIns="0" bIns="0" rtlCol="0">
            <a:noAutofit/>
          </a:bodyPr>
          <a:lstStyle/>
          <a:p>
            <a:endParaRPr/>
          </a:p>
        </p:txBody>
      </p:sp>
      <p:sp>
        <p:nvSpPr>
          <p:cNvPr id="159" name="object 159"/>
          <p:cNvSpPr/>
          <p:nvPr/>
        </p:nvSpPr>
        <p:spPr>
          <a:xfrm>
            <a:off x="6414662" y="5167221"/>
            <a:ext cx="1981200" cy="1282446"/>
          </a:xfrm>
          <a:custGeom>
            <a:avLst/>
            <a:gdLst/>
            <a:ahLst/>
            <a:cxnLst/>
            <a:rect l="l" t="t" r="r" b="b"/>
            <a:pathLst>
              <a:path w="1981200" h="1282446">
                <a:moveTo>
                  <a:pt x="1981200" y="0"/>
                </a:moveTo>
                <a:lnTo>
                  <a:pt x="1981200" y="1282446"/>
                </a:lnTo>
                <a:lnTo>
                  <a:pt x="0" y="1282446"/>
                </a:lnTo>
              </a:path>
            </a:pathLst>
          </a:custGeom>
          <a:ln w="14782">
            <a:solidFill>
              <a:srgbClr val="000000"/>
            </a:solidFill>
          </a:ln>
        </p:spPr>
        <p:txBody>
          <a:bodyPr wrap="square" lIns="0" tIns="0" rIns="0" bIns="0" rtlCol="0">
            <a:noAutofit/>
          </a:bodyPr>
          <a:lstStyle/>
          <a:p>
            <a:endParaRPr/>
          </a:p>
        </p:txBody>
      </p:sp>
      <p:sp>
        <p:nvSpPr>
          <p:cNvPr id="160" name="object 160"/>
          <p:cNvSpPr/>
          <p:nvPr/>
        </p:nvSpPr>
        <p:spPr>
          <a:xfrm>
            <a:off x="6324746" y="6397852"/>
            <a:ext cx="102857" cy="103631"/>
          </a:xfrm>
          <a:custGeom>
            <a:avLst/>
            <a:gdLst/>
            <a:ahLst/>
            <a:cxnLst/>
            <a:rect l="l" t="t" r="r" b="b"/>
            <a:pathLst>
              <a:path w="102857" h="103631">
                <a:moveTo>
                  <a:pt x="102857" y="103631"/>
                </a:moveTo>
                <a:lnTo>
                  <a:pt x="102857" y="0"/>
                </a:lnTo>
                <a:lnTo>
                  <a:pt x="0" y="51815"/>
                </a:lnTo>
                <a:lnTo>
                  <a:pt x="102857" y="103631"/>
                </a:lnTo>
                <a:close/>
              </a:path>
            </a:pathLst>
          </a:custGeom>
          <a:solidFill>
            <a:srgbClr val="000000"/>
          </a:solidFill>
        </p:spPr>
        <p:txBody>
          <a:bodyPr wrap="square" lIns="0" tIns="0" rIns="0" bIns="0" rtlCol="0">
            <a:noAutofit/>
          </a:bodyPr>
          <a:lstStyle/>
          <a:p>
            <a:endParaRPr/>
          </a:p>
        </p:txBody>
      </p:sp>
      <p:sp>
        <p:nvSpPr>
          <p:cNvPr id="161" name="object 161"/>
          <p:cNvSpPr/>
          <p:nvPr/>
        </p:nvSpPr>
        <p:spPr>
          <a:xfrm>
            <a:off x="5885834" y="4044795"/>
            <a:ext cx="0" cy="889253"/>
          </a:xfrm>
          <a:custGeom>
            <a:avLst/>
            <a:gdLst/>
            <a:ahLst/>
            <a:cxnLst/>
            <a:rect l="l" t="t" r="r" b="b"/>
            <a:pathLst>
              <a:path h="889253">
                <a:moveTo>
                  <a:pt x="0" y="889253"/>
                </a:moveTo>
                <a:lnTo>
                  <a:pt x="0" y="0"/>
                </a:lnTo>
              </a:path>
            </a:pathLst>
          </a:custGeom>
          <a:ln w="4927">
            <a:solidFill>
              <a:srgbClr val="000000"/>
            </a:solidFill>
          </a:ln>
        </p:spPr>
        <p:txBody>
          <a:bodyPr wrap="square" lIns="0" tIns="0" rIns="0" bIns="0" rtlCol="0">
            <a:noAutofit/>
          </a:bodyPr>
          <a:lstStyle/>
          <a:p>
            <a:endParaRPr/>
          </a:p>
        </p:txBody>
      </p:sp>
      <p:sp>
        <p:nvSpPr>
          <p:cNvPr id="162" name="object 162"/>
          <p:cNvSpPr/>
          <p:nvPr/>
        </p:nvSpPr>
        <p:spPr>
          <a:xfrm>
            <a:off x="5843924" y="3971644"/>
            <a:ext cx="83807" cy="83820"/>
          </a:xfrm>
          <a:custGeom>
            <a:avLst/>
            <a:gdLst/>
            <a:ahLst/>
            <a:cxnLst/>
            <a:rect l="l" t="t" r="r" b="b"/>
            <a:pathLst>
              <a:path w="83807" h="83820">
                <a:moveTo>
                  <a:pt x="83807" y="83820"/>
                </a:moveTo>
                <a:lnTo>
                  <a:pt x="41910" y="0"/>
                </a:lnTo>
                <a:lnTo>
                  <a:pt x="0" y="83820"/>
                </a:lnTo>
                <a:lnTo>
                  <a:pt x="83807" y="83820"/>
                </a:lnTo>
                <a:close/>
              </a:path>
            </a:pathLst>
          </a:custGeom>
          <a:solidFill>
            <a:srgbClr val="000000"/>
          </a:solidFill>
        </p:spPr>
        <p:txBody>
          <a:bodyPr wrap="square" lIns="0" tIns="0" rIns="0" bIns="0" rtlCol="0">
            <a:noAutofit/>
          </a:bodyPr>
          <a:lstStyle/>
          <a:p>
            <a:endParaRPr/>
          </a:p>
        </p:txBody>
      </p:sp>
      <p:sp>
        <p:nvSpPr>
          <p:cNvPr id="163" name="object 163"/>
          <p:cNvSpPr/>
          <p:nvPr/>
        </p:nvSpPr>
        <p:spPr>
          <a:xfrm>
            <a:off x="8213222" y="5125009"/>
            <a:ext cx="86628" cy="85281"/>
          </a:xfrm>
          <a:custGeom>
            <a:avLst/>
            <a:gdLst/>
            <a:ahLst/>
            <a:cxnLst/>
            <a:rect l="l" t="t" r="r" b="b"/>
            <a:pathLst>
              <a:path w="86628" h="85281">
                <a:moveTo>
                  <a:pt x="86628" y="42212"/>
                </a:moveTo>
                <a:lnTo>
                  <a:pt x="84301" y="28042"/>
                </a:lnTo>
                <a:lnTo>
                  <a:pt x="77832" y="15772"/>
                </a:lnTo>
                <a:lnTo>
                  <a:pt x="67989" y="6169"/>
                </a:lnTo>
                <a:lnTo>
                  <a:pt x="55543" y="0"/>
                </a:lnTo>
                <a:lnTo>
                  <a:pt x="37925" y="852"/>
                </a:lnTo>
                <a:lnTo>
                  <a:pt x="23470" y="5119"/>
                </a:lnTo>
                <a:lnTo>
                  <a:pt x="12269" y="12254"/>
                </a:lnTo>
                <a:lnTo>
                  <a:pt x="4416" y="21715"/>
                </a:lnTo>
                <a:lnTo>
                  <a:pt x="0" y="32957"/>
                </a:lnTo>
                <a:lnTo>
                  <a:pt x="1460" y="49758"/>
                </a:lnTo>
                <a:lnTo>
                  <a:pt x="6521" y="63644"/>
                </a:lnTo>
                <a:lnTo>
                  <a:pt x="14546" y="74362"/>
                </a:lnTo>
                <a:lnTo>
                  <a:pt x="24897" y="81659"/>
                </a:lnTo>
                <a:lnTo>
                  <a:pt x="36934" y="85281"/>
                </a:lnTo>
                <a:lnTo>
                  <a:pt x="52938" y="83381"/>
                </a:lnTo>
                <a:lnTo>
                  <a:pt x="83520" y="57903"/>
                </a:lnTo>
                <a:lnTo>
                  <a:pt x="86628" y="42212"/>
                </a:lnTo>
                <a:close/>
              </a:path>
            </a:pathLst>
          </a:custGeom>
          <a:ln w="4927">
            <a:solidFill>
              <a:srgbClr val="000000"/>
            </a:solidFill>
          </a:ln>
        </p:spPr>
        <p:txBody>
          <a:bodyPr wrap="square" lIns="0" tIns="0" rIns="0" bIns="0" rtlCol="0">
            <a:noAutofit/>
          </a:bodyPr>
          <a:lstStyle/>
          <a:p>
            <a:endParaRPr/>
          </a:p>
        </p:txBody>
      </p:sp>
      <p:sp>
        <p:nvSpPr>
          <p:cNvPr id="164" name="object 164"/>
          <p:cNvSpPr/>
          <p:nvPr/>
        </p:nvSpPr>
        <p:spPr>
          <a:xfrm>
            <a:off x="4054748" y="4904332"/>
            <a:ext cx="58674" cy="525017"/>
          </a:xfrm>
          <a:custGeom>
            <a:avLst/>
            <a:gdLst/>
            <a:ahLst/>
            <a:cxnLst/>
            <a:rect l="l" t="t" r="r" b="b"/>
            <a:pathLst>
              <a:path w="58674" h="525017">
                <a:moveTo>
                  <a:pt x="58674" y="262889"/>
                </a:moveTo>
                <a:lnTo>
                  <a:pt x="58273" y="220162"/>
                </a:lnTo>
                <a:lnTo>
                  <a:pt x="57119" y="179661"/>
                </a:lnTo>
                <a:lnTo>
                  <a:pt x="54123" y="124254"/>
                </a:lnTo>
                <a:lnTo>
                  <a:pt x="49815" y="76866"/>
                </a:lnTo>
                <a:lnTo>
                  <a:pt x="42431" y="29276"/>
                </a:lnTo>
                <a:lnTo>
                  <a:pt x="28955" y="0"/>
                </a:lnTo>
                <a:lnTo>
                  <a:pt x="26579" y="868"/>
                </a:lnTo>
                <a:lnTo>
                  <a:pt x="13698" y="39302"/>
                </a:lnTo>
                <a:lnTo>
                  <a:pt x="6966" y="91660"/>
                </a:lnTo>
                <a:lnTo>
                  <a:pt x="3230" y="141921"/>
                </a:lnTo>
                <a:lnTo>
                  <a:pt x="840" y="199600"/>
                </a:lnTo>
                <a:lnTo>
                  <a:pt x="95" y="241281"/>
                </a:lnTo>
                <a:lnTo>
                  <a:pt x="0" y="262889"/>
                </a:lnTo>
                <a:lnTo>
                  <a:pt x="95" y="284390"/>
                </a:lnTo>
                <a:lnTo>
                  <a:pt x="840" y="325885"/>
                </a:lnTo>
                <a:lnTo>
                  <a:pt x="2274" y="364926"/>
                </a:lnTo>
                <a:lnTo>
                  <a:pt x="5583" y="417704"/>
                </a:lnTo>
                <a:lnTo>
                  <a:pt x="10107" y="461922"/>
                </a:lnTo>
                <a:lnTo>
                  <a:pt x="17680" y="504420"/>
                </a:lnTo>
                <a:lnTo>
                  <a:pt x="28955" y="525017"/>
                </a:lnTo>
                <a:lnTo>
                  <a:pt x="31337" y="524149"/>
                </a:lnTo>
                <a:lnTo>
                  <a:pt x="44427" y="485747"/>
                </a:lnTo>
                <a:lnTo>
                  <a:pt x="51383" y="433484"/>
                </a:lnTo>
                <a:lnTo>
                  <a:pt x="55279" y="383357"/>
                </a:lnTo>
                <a:lnTo>
                  <a:pt x="57786" y="325885"/>
                </a:lnTo>
                <a:lnTo>
                  <a:pt x="58572" y="284390"/>
                </a:lnTo>
                <a:lnTo>
                  <a:pt x="58674" y="262889"/>
                </a:lnTo>
                <a:close/>
              </a:path>
            </a:pathLst>
          </a:custGeom>
          <a:ln w="4927">
            <a:solidFill>
              <a:srgbClr val="000000"/>
            </a:solidFill>
          </a:ln>
        </p:spPr>
        <p:txBody>
          <a:bodyPr wrap="square" lIns="0" tIns="0" rIns="0" bIns="0" rtlCol="0">
            <a:noAutofit/>
          </a:bodyPr>
          <a:lstStyle/>
          <a:p>
            <a:endParaRPr/>
          </a:p>
        </p:txBody>
      </p:sp>
      <p:sp>
        <p:nvSpPr>
          <p:cNvPr id="165" name="object 165"/>
          <p:cNvSpPr/>
          <p:nvPr/>
        </p:nvSpPr>
        <p:spPr>
          <a:xfrm>
            <a:off x="4083704" y="4044795"/>
            <a:ext cx="0" cy="861060"/>
          </a:xfrm>
          <a:custGeom>
            <a:avLst/>
            <a:gdLst/>
            <a:ahLst/>
            <a:cxnLst/>
            <a:rect l="l" t="t" r="r" b="b"/>
            <a:pathLst>
              <a:path h="861060">
                <a:moveTo>
                  <a:pt x="0" y="861060"/>
                </a:moveTo>
                <a:lnTo>
                  <a:pt x="0" y="0"/>
                </a:lnTo>
              </a:path>
            </a:pathLst>
          </a:custGeom>
          <a:ln w="4927">
            <a:solidFill>
              <a:srgbClr val="000000"/>
            </a:solidFill>
          </a:ln>
        </p:spPr>
        <p:txBody>
          <a:bodyPr wrap="square" lIns="0" tIns="0" rIns="0" bIns="0" rtlCol="0">
            <a:noAutofit/>
          </a:bodyPr>
          <a:lstStyle/>
          <a:p>
            <a:endParaRPr/>
          </a:p>
        </p:txBody>
      </p:sp>
      <p:sp>
        <p:nvSpPr>
          <p:cNvPr id="166" name="object 166"/>
          <p:cNvSpPr/>
          <p:nvPr/>
        </p:nvSpPr>
        <p:spPr>
          <a:xfrm>
            <a:off x="4041794" y="3971644"/>
            <a:ext cx="83819" cy="83820"/>
          </a:xfrm>
          <a:custGeom>
            <a:avLst/>
            <a:gdLst/>
            <a:ahLst/>
            <a:cxnLst/>
            <a:rect l="l" t="t" r="r" b="b"/>
            <a:pathLst>
              <a:path w="83819" h="83820">
                <a:moveTo>
                  <a:pt x="83819" y="83820"/>
                </a:moveTo>
                <a:lnTo>
                  <a:pt x="41909" y="0"/>
                </a:lnTo>
                <a:lnTo>
                  <a:pt x="0" y="83820"/>
                </a:lnTo>
                <a:lnTo>
                  <a:pt x="83819" y="83820"/>
                </a:lnTo>
                <a:close/>
              </a:path>
            </a:pathLst>
          </a:custGeom>
          <a:solidFill>
            <a:srgbClr val="000000"/>
          </a:solidFill>
        </p:spPr>
        <p:txBody>
          <a:bodyPr wrap="square" lIns="0" tIns="0" rIns="0" bIns="0" rtlCol="0">
            <a:noAutofit/>
          </a:bodyPr>
          <a:lstStyle/>
          <a:p>
            <a:endParaRPr/>
          </a:p>
        </p:txBody>
      </p:sp>
      <p:sp>
        <p:nvSpPr>
          <p:cNvPr id="167" name="object 167"/>
          <p:cNvSpPr/>
          <p:nvPr/>
        </p:nvSpPr>
        <p:spPr>
          <a:xfrm>
            <a:off x="5190884" y="6473288"/>
            <a:ext cx="481583" cy="228599"/>
          </a:xfrm>
          <a:prstGeom prst="rect">
            <a:avLst/>
          </a:prstGeom>
          <a:blipFill>
            <a:blip r:embed="rId7" cstate="print"/>
            <a:stretch>
              <a:fillRect/>
            </a:stretch>
          </a:blipFill>
        </p:spPr>
        <p:txBody>
          <a:bodyPr wrap="square" lIns="0" tIns="0" rIns="0" bIns="0" rtlCol="0">
            <a:noAutofit/>
          </a:bodyPr>
          <a:lstStyle/>
          <a:p>
            <a:endParaRPr/>
          </a:p>
        </p:txBody>
      </p:sp>
      <p:sp>
        <p:nvSpPr>
          <p:cNvPr id="168" name="object 168"/>
          <p:cNvSpPr/>
          <p:nvPr/>
        </p:nvSpPr>
        <p:spPr>
          <a:xfrm>
            <a:off x="8372332" y="5145155"/>
            <a:ext cx="46390" cy="42822"/>
          </a:xfrm>
          <a:custGeom>
            <a:avLst/>
            <a:gdLst/>
            <a:ahLst/>
            <a:cxnLst/>
            <a:rect l="l" t="t" r="r" b="b"/>
            <a:pathLst>
              <a:path w="46390" h="42822">
                <a:moveTo>
                  <a:pt x="46390" y="22066"/>
                </a:moveTo>
                <a:lnTo>
                  <a:pt x="42140" y="8559"/>
                </a:lnTo>
                <a:lnTo>
                  <a:pt x="31500" y="0"/>
                </a:lnTo>
                <a:lnTo>
                  <a:pt x="14820" y="1847"/>
                </a:lnTo>
                <a:lnTo>
                  <a:pt x="4293" y="9088"/>
                </a:lnTo>
                <a:lnTo>
                  <a:pt x="0" y="19871"/>
                </a:lnTo>
                <a:lnTo>
                  <a:pt x="3841" y="33896"/>
                </a:lnTo>
                <a:lnTo>
                  <a:pt x="13899" y="42822"/>
                </a:lnTo>
                <a:lnTo>
                  <a:pt x="30991" y="41433"/>
                </a:lnTo>
                <a:lnTo>
                  <a:pt x="41739" y="34690"/>
                </a:lnTo>
                <a:lnTo>
                  <a:pt x="46232" y="24605"/>
                </a:lnTo>
                <a:lnTo>
                  <a:pt x="46390" y="22066"/>
                </a:lnTo>
                <a:close/>
              </a:path>
            </a:pathLst>
          </a:custGeom>
          <a:solidFill>
            <a:srgbClr val="000000"/>
          </a:solidFill>
        </p:spPr>
        <p:txBody>
          <a:bodyPr wrap="square" lIns="0" tIns="0" rIns="0" bIns="0" rtlCol="0">
            <a:noAutofit/>
          </a:bodyPr>
          <a:lstStyle/>
          <a:p>
            <a:endParaRPr/>
          </a:p>
        </p:txBody>
      </p:sp>
      <p:sp>
        <p:nvSpPr>
          <p:cNvPr id="169" name="object 169"/>
          <p:cNvSpPr/>
          <p:nvPr/>
        </p:nvSpPr>
        <p:spPr>
          <a:xfrm>
            <a:off x="8372332" y="5145155"/>
            <a:ext cx="46390" cy="42822"/>
          </a:xfrm>
          <a:custGeom>
            <a:avLst/>
            <a:gdLst/>
            <a:ahLst/>
            <a:cxnLst/>
            <a:rect l="l" t="t" r="r" b="b"/>
            <a:pathLst>
              <a:path w="46390" h="42822">
                <a:moveTo>
                  <a:pt x="46390" y="22066"/>
                </a:moveTo>
                <a:lnTo>
                  <a:pt x="42140" y="8559"/>
                </a:lnTo>
                <a:lnTo>
                  <a:pt x="31500" y="0"/>
                </a:lnTo>
                <a:lnTo>
                  <a:pt x="14820" y="1847"/>
                </a:lnTo>
                <a:lnTo>
                  <a:pt x="4293" y="9088"/>
                </a:lnTo>
                <a:lnTo>
                  <a:pt x="0" y="19871"/>
                </a:lnTo>
                <a:lnTo>
                  <a:pt x="3841" y="33896"/>
                </a:lnTo>
                <a:lnTo>
                  <a:pt x="13899" y="42822"/>
                </a:lnTo>
                <a:lnTo>
                  <a:pt x="30991" y="41433"/>
                </a:lnTo>
                <a:lnTo>
                  <a:pt x="41739" y="34690"/>
                </a:lnTo>
                <a:lnTo>
                  <a:pt x="46232" y="24605"/>
                </a:lnTo>
                <a:lnTo>
                  <a:pt x="46390" y="22066"/>
                </a:lnTo>
                <a:close/>
              </a:path>
            </a:pathLst>
          </a:custGeom>
          <a:ln w="4927">
            <a:solidFill>
              <a:srgbClr val="000000"/>
            </a:solidFill>
          </a:ln>
        </p:spPr>
        <p:txBody>
          <a:bodyPr wrap="square" lIns="0" tIns="0" rIns="0" bIns="0" rtlCol="0">
            <a:noAutofit/>
          </a:bodyPr>
          <a:lstStyle/>
          <a:p>
            <a:endParaRPr/>
          </a:p>
        </p:txBody>
      </p:sp>
      <p:sp>
        <p:nvSpPr>
          <p:cNvPr id="170" name="object 170"/>
          <p:cNvSpPr/>
          <p:nvPr/>
        </p:nvSpPr>
        <p:spPr>
          <a:xfrm>
            <a:off x="3983882" y="4044795"/>
            <a:ext cx="0" cy="947165"/>
          </a:xfrm>
          <a:custGeom>
            <a:avLst/>
            <a:gdLst/>
            <a:ahLst/>
            <a:cxnLst/>
            <a:rect l="l" t="t" r="r" b="b"/>
            <a:pathLst>
              <a:path h="947165">
                <a:moveTo>
                  <a:pt x="0" y="947165"/>
                </a:moveTo>
                <a:lnTo>
                  <a:pt x="0" y="0"/>
                </a:lnTo>
              </a:path>
            </a:pathLst>
          </a:custGeom>
          <a:ln w="4927">
            <a:solidFill>
              <a:srgbClr val="000000"/>
            </a:solidFill>
          </a:ln>
        </p:spPr>
        <p:txBody>
          <a:bodyPr wrap="square" lIns="0" tIns="0" rIns="0" bIns="0" rtlCol="0">
            <a:noAutofit/>
          </a:bodyPr>
          <a:lstStyle/>
          <a:p>
            <a:endParaRPr/>
          </a:p>
        </p:txBody>
      </p:sp>
      <p:sp>
        <p:nvSpPr>
          <p:cNvPr id="171" name="object 171"/>
          <p:cNvSpPr/>
          <p:nvPr/>
        </p:nvSpPr>
        <p:spPr>
          <a:xfrm>
            <a:off x="3941972" y="3971644"/>
            <a:ext cx="83819" cy="83820"/>
          </a:xfrm>
          <a:custGeom>
            <a:avLst/>
            <a:gdLst/>
            <a:ahLst/>
            <a:cxnLst/>
            <a:rect l="l" t="t" r="r" b="b"/>
            <a:pathLst>
              <a:path w="83819" h="83820">
                <a:moveTo>
                  <a:pt x="83819" y="83820"/>
                </a:moveTo>
                <a:lnTo>
                  <a:pt x="41910" y="0"/>
                </a:lnTo>
                <a:lnTo>
                  <a:pt x="0" y="83820"/>
                </a:lnTo>
                <a:lnTo>
                  <a:pt x="83819" y="83820"/>
                </a:lnTo>
                <a:close/>
              </a:path>
            </a:pathLst>
          </a:custGeom>
          <a:solidFill>
            <a:srgbClr val="000000"/>
          </a:solidFill>
        </p:spPr>
        <p:txBody>
          <a:bodyPr wrap="square" lIns="0" tIns="0" rIns="0" bIns="0" rtlCol="0">
            <a:noAutofit/>
          </a:bodyPr>
          <a:lstStyle/>
          <a:p>
            <a:endParaRPr/>
          </a:p>
        </p:txBody>
      </p:sp>
      <p:sp>
        <p:nvSpPr>
          <p:cNvPr id="172" name="object 172"/>
          <p:cNvSpPr/>
          <p:nvPr/>
        </p:nvSpPr>
        <p:spPr>
          <a:xfrm>
            <a:off x="4780934" y="3971644"/>
            <a:ext cx="562355" cy="349758"/>
          </a:xfrm>
          <a:custGeom>
            <a:avLst/>
            <a:gdLst/>
            <a:ahLst/>
            <a:cxnLst/>
            <a:rect l="l" t="t" r="r" b="b"/>
            <a:pathLst>
              <a:path w="562355" h="349758">
                <a:moveTo>
                  <a:pt x="562355" y="192786"/>
                </a:moveTo>
                <a:lnTo>
                  <a:pt x="377189" y="192786"/>
                </a:lnTo>
                <a:lnTo>
                  <a:pt x="377189" y="0"/>
                </a:lnTo>
                <a:lnTo>
                  <a:pt x="185927" y="0"/>
                </a:lnTo>
                <a:lnTo>
                  <a:pt x="185927" y="192786"/>
                </a:lnTo>
                <a:lnTo>
                  <a:pt x="0" y="192786"/>
                </a:lnTo>
                <a:lnTo>
                  <a:pt x="281177" y="349758"/>
                </a:lnTo>
                <a:lnTo>
                  <a:pt x="562355" y="192786"/>
                </a:lnTo>
                <a:close/>
              </a:path>
            </a:pathLst>
          </a:custGeom>
          <a:solidFill>
            <a:srgbClr val="E8EEF7"/>
          </a:solidFill>
        </p:spPr>
        <p:txBody>
          <a:bodyPr wrap="square" lIns="0" tIns="0" rIns="0" bIns="0" rtlCol="0">
            <a:noAutofit/>
          </a:bodyPr>
          <a:lstStyle/>
          <a:p>
            <a:endParaRPr/>
          </a:p>
        </p:txBody>
      </p:sp>
      <p:sp>
        <p:nvSpPr>
          <p:cNvPr id="173" name="object 173"/>
          <p:cNvSpPr/>
          <p:nvPr/>
        </p:nvSpPr>
        <p:spPr>
          <a:xfrm>
            <a:off x="4780934" y="3971644"/>
            <a:ext cx="562355" cy="349758"/>
          </a:xfrm>
          <a:custGeom>
            <a:avLst/>
            <a:gdLst/>
            <a:ahLst/>
            <a:cxnLst/>
            <a:rect l="l" t="t" r="r" b="b"/>
            <a:pathLst>
              <a:path w="562355" h="349758">
                <a:moveTo>
                  <a:pt x="281177" y="349758"/>
                </a:moveTo>
                <a:lnTo>
                  <a:pt x="562355" y="192786"/>
                </a:lnTo>
                <a:lnTo>
                  <a:pt x="377189" y="192786"/>
                </a:lnTo>
                <a:lnTo>
                  <a:pt x="377189" y="0"/>
                </a:lnTo>
                <a:lnTo>
                  <a:pt x="185927" y="0"/>
                </a:lnTo>
                <a:lnTo>
                  <a:pt x="185927" y="192786"/>
                </a:lnTo>
                <a:lnTo>
                  <a:pt x="0" y="192786"/>
                </a:lnTo>
                <a:lnTo>
                  <a:pt x="281177" y="349758"/>
                </a:lnTo>
                <a:close/>
              </a:path>
            </a:pathLst>
          </a:custGeom>
          <a:ln w="4927">
            <a:solidFill>
              <a:srgbClr val="000000"/>
            </a:solidFill>
          </a:ln>
        </p:spPr>
        <p:txBody>
          <a:bodyPr wrap="square" lIns="0" tIns="0" rIns="0" bIns="0" rtlCol="0">
            <a:noAutofit/>
          </a:bodyPr>
          <a:lstStyle/>
          <a:p>
            <a:endParaRPr/>
          </a:p>
        </p:txBody>
      </p:sp>
      <p:sp>
        <p:nvSpPr>
          <p:cNvPr id="174" name="object 174"/>
          <p:cNvSpPr/>
          <p:nvPr/>
        </p:nvSpPr>
        <p:spPr>
          <a:xfrm>
            <a:off x="4461650" y="4032603"/>
            <a:ext cx="414528" cy="201167"/>
          </a:xfrm>
          <a:prstGeom prst="rect">
            <a:avLst/>
          </a:prstGeom>
          <a:blipFill>
            <a:blip r:embed="rId8" cstate="print"/>
            <a:stretch>
              <a:fillRect/>
            </a:stretch>
          </a:blipFill>
        </p:spPr>
        <p:txBody>
          <a:bodyPr wrap="square" lIns="0" tIns="0" rIns="0" bIns="0" rtlCol="0">
            <a:noAutofit/>
          </a:bodyPr>
          <a:lstStyle/>
          <a:p>
            <a:endParaRPr/>
          </a:p>
        </p:txBody>
      </p:sp>
      <p:sp>
        <p:nvSpPr>
          <p:cNvPr id="175" name="object 175"/>
          <p:cNvSpPr/>
          <p:nvPr/>
        </p:nvSpPr>
        <p:spPr>
          <a:xfrm>
            <a:off x="6002420" y="3971644"/>
            <a:ext cx="349745" cy="349758"/>
          </a:xfrm>
          <a:custGeom>
            <a:avLst/>
            <a:gdLst/>
            <a:ahLst/>
            <a:cxnLst/>
            <a:rect l="l" t="t" r="r" b="b"/>
            <a:pathLst>
              <a:path w="349745" h="349758">
                <a:moveTo>
                  <a:pt x="349745" y="192786"/>
                </a:moveTo>
                <a:lnTo>
                  <a:pt x="233921" y="192786"/>
                </a:lnTo>
                <a:lnTo>
                  <a:pt x="233921" y="0"/>
                </a:lnTo>
                <a:lnTo>
                  <a:pt x="115062" y="0"/>
                </a:lnTo>
                <a:lnTo>
                  <a:pt x="115062" y="192786"/>
                </a:lnTo>
                <a:lnTo>
                  <a:pt x="0" y="192786"/>
                </a:lnTo>
                <a:lnTo>
                  <a:pt x="174485" y="349758"/>
                </a:lnTo>
                <a:lnTo>
                  <a:pt x="349745" y="192786"/>
                </a:lnTo>
                <a:close/>
              </a:path>
            </a:pathLst>
          </a:custGeom>
          <a:solidFill>
            <a:srgbClr val="E8EEF7"/>
          </a:solidFill>
        </p:spPr>
        <p:txBody>
          <a:bodyPr wrap="square" lIns="0" tIns="0" rIns="0" bIns="0" rtlCol="0">
            <a:noAutofit/>
          </a:bodyPr>
          <a:lstStyle/>
          <a:p>
            <a:endParaRPr/>
          </a:p>
        </p:txBody>
      </p:sp>
      <p:sp>
        <p:nvSpPr>
          <p:cNvPr id="176" name="object 176"/>
          <p:cNvSpPr/>
          <p:nvPr/>
        </p:nvSpPr>
        <p:spPr>
          <a:xfrm>
            <a:off x="6002420" y="3971644"/>
            <a:ext cx="349745" cy="349758"/>
          </a:xfrm>
          <a:custGeom>
            <a:avLst/>
            <a:gdLst/>
            <a:ahLst/>
            <a:cxnLst/>
            <a:rect l="l" t="t" r="r" b="b"/>
            <a:pathLst>
              <a:path w="349745" h="349758">
                <a:moveTo>
                  <a:pt x="174485" y="349758"/>
                </a:moveTo>
                <a:lnTo>
                  <a:pt x="349745" y="192786"/>
                </a:lnTo>
                <a:lnTo>
                  <a:pt x="233921" y="192786"/>
                </a:lnTo>
                <a:lnTo>
                  <a:pt x="233921" y="0"/>
                </a:lnTo>
                <a:lnTo>
                  <a:pt x="115062" y="0"/>
                </a:lnTo>
                <a:lnTo>
                  <a:pt x="115062" y="192786"/>
                </a:lnTo>
                <a:lnTo>
                  <a:pt x="0" y="192786"/>
                </a:lnTo>
                <a:lnTo>
                  <a:pt x="174485" y="349758"/>
                </a:lnTo>
                <a:close/>
              </a:path>
            </a:pathLst>
          </a:custGeom>
          <a:ln w="4927">
            <a:solidFill>
              <a:srgbClr val="000000"/>
            </a:solidFill>
          </a:ln>
        </p:spPr>
        <p:txBody>
          <a:bodyPr wrap="square" lIns="0" tIns="0" rIns="0" bIns="0" rtlCol="0">
            <a:noAutofit/>
          </a:bodyPr>
          <a:lstStyle/>
          <a:p>
            <a:endParaRPr/>
          </a:p>
        </p:txBody>
      </p:sp>
      <p:sp>
        <p:nvSpPr>
          <p:cNvPr id="177" name="object 177"/>
          <p:cNvSpPr/>
          <p:nvPr/>
        </p:nvSpPr>
        <p:spPr>
          <a:xfrm>
            <a:off x="6256921" y="4034889"/>
            <a:ext cx="341376" cy="292607"/>
          </a:xfrm>
          <a:prstGeom prst="rect">
            <a:avLst/>
          </a:prstGeom>
          <a:blipFill>
            <a:blip r:embed="rId9" cstate="print"/>
            <a:stretch>
              <a:fillRect/>
            </a:stretch>
          </a:blipFill>
        </p:spPr>
        <p:txBody>
          <a:bodyPr wrap="square" lIns="0" tIns="0" rIns="0" bIns="0" rtlCol="0">
            <a:noAutofit/>
          </a:bodyPr>
          <a:lstStyle/>
          <a:p>
            <a:endParaRPr/>
          </a:p>
        </p:txBody>
      </p:sp>
      <p:sp>
        <p:nvSpPr>
          <p:cNvPr id="178" name="object 178"/>
          <p:cNvSpPr/>
          <p:nvPr/>
        </p:nvSpPr>
        <p:spPr>
          <a:xfrm>
            <a:off x="7270382" y="5392773"/>
            <a:ext cx="262127" cy="384048"/>
          </a:xfrm>
          <a:prstGeom prst="rect">
            <a:avLst/>
          </a:prstGeom>
          <a:blipFill>
            <a:blip r:embed="rId10" cstate="print"/>
            <a:stretch>
              <a:fillRect/>
            </a:stretch>
          </a:blipFill>
        </p:spPr>
        <p:txBody>
          <a:bodyPr wrap="square" lIns="0" tIns="0" rIns="0" bIns="0" rtlCol="0">
            <a:noAutofit/>
          </a:bodyPr>
          <a:lstStyle/>
          <a:p>
            <a:endParaRPr/>
          </a:p>
        </p:txBody>
      </p:sp>
      <p:sp>
        <p:nvSpPr>
          <p:cNvPr id="179" name="object 179"/>
          <p:cNvSpPr/>
          <p:nvPr/>
        </p:nvSpPr>
        <p:spPr>
          <a:xfrm>
            <a:off x="7224662" y="5579463"/>
            <a:ext cx="348234" cy="601980"/>
          </a:xfrm>
          <a:prstGeom prst="rect">
            <a:avLst/>
          </a:prstGeom>
          <a:blipFill>
            <a:blip r:embed="rId11" cstate="print"/>
            <a:stretch>
              <a:fillRect/>
            </a:stretch>
          </a:blipFill>
        </p:spPr>
        <p:txBody>
          <a:bodyPr wrap="square" lIns="0" tIns="0" rIns="0" bIns="0" rtlCol="0">
            <a:noAutofit/>
          </a:bodyPr>
          <a:lstStyle/>
          <a:p>
            <a:endParaRPr/>
          </a:p>
        </p:txBody>
      </p:sp>
      <p:sp>
        <p:nvSpPr>
          <p:cNvPr id="180" name="object 180"/>
          <p:cNvSpPr/>
          <p:nvPr/>
        </p:nvSpPr>
        <p:spPr>
          <a:xfrm>
            <a:off x="7276478" y="6092289"/>
            <a:ext cx="262127" cy="384048"/>
          </a:xfrm>
          <a:prstGeom prst="rect">
            <a:avLst/>
          </a:prstGeom>
          <a:blipFill>
            <a:blip r:embed="rId12" cstate="print"/>
            <a:stretch>
              <a:fillRect/>
            </a:stretch>
          </a:blipFill>
        </p:spPr>
        <p:txBody>
          <a:bodyPr wrap="square" lIns="0" tIns="0" rIns="0" bIns="0" rtlCol="0">
            <a:noAutofit/>
          </a:bodyPr>
          <a:lstStyle/>
          <a:p>
            <a:endParaRPr/>
          </a:p>
        </p:txBody>
      </p:sp>
      <p:sp>
        <p:nvSpPr>
          <p:cNvPr id="181" name="object 181"/>
          <p:cNvSpPr/>
          <p:nvPr/>
        </p:nvSpPr>
        <p:spPr>
          <a:xfrm>
            <a:off x="7229996" y="6278979"/>
            <a:ext cx="280416" cy="384048"/>
          </a:xfrm>
          <a:prstGeom prst="rect">
            <a:avLst/>
          </a:prstGeom>
          <a:blipFill>
            <a:blip r:embed="rId13" cstate="print"/>
            <a:stretch>
              <a:fillRect/>
            </a:stretch>
          </a:blipFill>
        </p:spPr>
        <p:txBody>
          <a:bodyPr wrap="square" lIns="0" tIns="0" rIns="0" bIns="0" rtlCol="0">
            <a:noAutofit/>
          </a:bodyPr>
          <a:lstStyle/>
          <a:p>
            <a:endParaRPr/>
          </a:p>
        </p:txBody>
      </p:sp>
      <p:sp>
        <p:nvSpPr>
          <p:cNvPr id="182" name="object 183"/>
          <p:cNvSpPr/>
          <p:nvPr/>
        </p:nvSpPr>
        <p:spPr>
          <a:xfrm>
            <a:off x="7228478" y="6512914"/>
            <a:ext cx="331469" cy="0"/>
          </a:xfrm>
          <a:custGeom>
            <a:avLst/>
            <a:gdLst/>
            <a:ahLst/>
            <a:cxnLst/>
            <a:rect l="l" t="t" r="r" b="b"/>
            <a:pathLst>
              <a:path w="331469">
                <a:moveTo>
                  <a:pt x="0" y="0"/>
                </a:moveTo>
                <a:lnTo>
                  <a:pt x="331469" y="0"/>
                </a:lnTo>
              </a:path>
            </a:pathLst>
          </a:custGeom>
          <a:ln w="14782">
            <a:solidFill>
              <a:srgbClr val="FF0000"/>
            </a:solidFill>
          </a:ln>
        </p:spPr>
        <p:txBody>
          <a:bodyPr wrap="square" lIns="0" tIns="0" rIns="0" bIns="0" rtlCol="0">
            <a:noAutofit/>
          </a:bodyPr>
          <a:lstStyle/>
          <a:p>
            <a:endParaRPr/>
          </a:p>
        </p:txBody>
      </p:sp>
      <p:sp>
        <p:nvSpPr>
          <p:cNvPr id="183" name="object 184"/>
          <p:cNvSpPr/>
          <p:nvPr/>
        </p:nvSpPr>
        <p:spPr>
          <a:xfrm>
            <a:off x="7161422" y="6467955"/>
            <a:ext cx="88379" cy="85160"/>
          </a:xfrm>
          <a:custGeom>
            <a:avLst/>
            <a:gdLst/>
            <a:ahLst/>
            <a:cxnLst/>
            <a:rect l="l" t="t" r="r" b="b"/>
            <a:pathLst>
              <a:path w="88379" h="85160">
                <a:moveTo>
                  <a:pt x="88379" y="0"/>
                </a:moveTo>
                <a:lnTo>
                  <a:pt x="0" y="44958"/>
                </a:lnTo>
                <a:lnTo>
                  <a:pt x="78183" y="81277"/>
                </a:lnTo>
                <a:lnTo>
                  <a:pt x="78183" y="48658"/>
                </a:lnTo>
                <a:lnTo>
                  <a:pt x="78446" y="36215"/>
                </a:lnTo>
                <a:lnTo>
                  <a:pt x="80232" y="23866"/>
                </a:lnTo>
                <a:lnTo>
                  <a:pt x="83543" y="11748"/>
                </a:lnTo>
                <a:lnTo>
                  <a:pt x="88379" y="0"/>
                </a:lnTo>
                <a:close/>
              </a:path>
              <a:path w="88379" h="85160">
                <a:moveTo>
                  <a:pt x="86542" y="85160"/>
                </a:moveTo>
                <a:lnTo>
                  <a:pt x="82232" y="73269"/>
                </a:lnTo>
                <a:lnTo>
                  <a:pt x="79445" y="61056"/>
                </a:lnTo>
                <a:lnTo>
                  <a:pt x="78183" y="48658"/>
                </a:lnTo>
                <a:lnTo>
                  <a:pt x="78183" y="81277"/>
                </a:lnTo>
                <a:lnTo>
                  <a:pt x="86542" y="85160"/>
                </a:lnTo>
                <a:close/>
              </a:path>
            </a:pathLst>
          </a:custGeom>
          <a:solidFill>
            <a:srgbClr val="FF0000"/>
          </a:solidFill>
        </p:spPr>
        <p:txBody>
          <a:bodyPr wrap="square" lIns="0" tIns="0" rIns="0" bIns="0" rtlCol="0">
            <a:noAutofit/>
          </a:bodyPr>
          <a:lstStyle/>
          <a:p>
            <a:endParaRPr/>
          </a:p>
        </p:txBody>
      </p:sp>
      <p:sp>
        <p:nvSpPr>
          <p:cNvPr id="184" name="object 185"/>
          <p:cNvSpPr/>
          <p:nvPr/>
        </p:nvSpPr>
        <p:spPr>
          <a:xfrm>
            <a:off x="7537850" y="6472356"/>
            <a:ext cx="89141" cy="84752"/>
          </a:xfrm>
          <a:custGeom>
            <a:avLst/>
            <a:gdLst/>
            <a:ahLst/>
            <a:cxnLst/>
            <a:rect l="l" t="t" r="r" b="b"/>
            <a:pathLst>
              <a:path w="89141" h="84752">
                <a:moveTo>
                  <a:pt x="10782" y="79407"/>
                </a:moveTo>
                <a:lnTo>
                  <a:pt x="10782" y="36342"/>
                </a:lnTo>
                <a:lnTo>
                  <a:pt x="10478" y="48722"/>
                </a:lnTo>
                <a:lnTo>
                  <a:pt x="8580" y="61008"/>
                </a:lnTo>
                <a:lnTo>
                  <a:pt x="5087" y="73064"/>
                </a:lnTo>
                <a:lnTo>
                  <a:pt x="0" y="84752"/>
                </a:lnTo>
                <a:lnTo>
                  <a:pt x="10782" y="79407"/>
                </a:lnTo>
                <a:close/>
              </a:path>
              <a:path w="89141" h="84752">
                <a:moveTo>
                  <a:pt x="89141" y="40556"/>
                </a:moveTo>
                <a:lnTo>
                  <a:pt x="2126" y="0"/>
                </a:lnTo>
                <a:lnTo>
                  <a:pt x="6606" y="11844"/>
                </a:lnTo>
                <a:lnTo>
                  <a:pt x="9491" y="24003"/>
                </a:lnTo>
                <a:lnTo>
                  <a:pt x="10782" y="36342"/>
                </a:lnTo>
                <a:lnTo>
                  <a:pt x="10782" y="79407"/>
                </a:lnTo>
                <a:lnTo>
                  <a:pt x="89141" y="40556"/>
                </a:lnTo>
                <a:close/>
              </a:path>
            </a:pathLst>
          </a:custGeom>
          <a:solidFill>
            <a:srgbClr val="FF0000"/>
          </a:solidFill>
        </p:spPr>
        <p:txBody>
          <a:bodyPr wrap="square" lIns="0" tIns="0" rIns="0" bIns="0" rtlCol="0">
            <a:noAutofit/>
          </a:bodyPr>
          <a:lstStyle/>
          <a:p>
            <a:endParaRPr/>
          </a:p>
        </p:txBody>
      </p:sp>
      <p:sp>
        <p:nvSpPr>
          <p:cNvPr id="185" name="object 186"/>
          <p:cNvSpPr/>
          <p:nvPr/>
        </p:nvSpPr>
        <p:spPr>
          <a:xfrm>
            <a:off x="7207892" y="4893663"/>
            <a:ext cx="224040" cy="0"/>
          </a:xfrm>
          <a:custGeom>
            <a:avLst/>
            <a:gdLst/>
            <a:ahLst/>
            <a:cxnLst/>
            <a:rect l="l" t="t" r="r" b="b"/>
            <a:pathLst>
              <a:path w="224040">
                <a:moveTo>
                  <a:pt x="0" y="0"/>
                </a:moveTo>
                <a:lnTo>
                  <a:pt x="224040" y="0"/>
                </a:lnTo>
              </a:path>
            </a:pathLst>
          </a:custGeom>
          <a:ln w="14782">
            <a:solidFill>
              <a:srgbClr val="0000FF"/>
            </a:solidFill>
          </a:ln>
        </p:spPr>
        <p:txBody>
          <a:bodyPr wrap="square" lIns="0" tIns="0" rIns="0" bIns="0" rtlCol="0">
            <a:noAutofit/>
          </a:bodyPr>
          <a:lstStyle/>
          <a:p>
            <a:endParaRPr/>
          </a:p>
        </p:txBody>
      </p:sp>
      <p:sp>
        <p:nvSpPr>
          <p:cNvPr id="186" name="object 187"/>
          <p:cNvSpPr/>
          <p:nvPr/>
        </p:nvSpPr>
        <p:spPr>
          <a:xfrm>
            <a:off x="7409834" y="4853234"/>
            <a:ext cx="89153" cy="84625"/>
          </a:xfrm>
          <a:custGeom>
            <a:avLst/>
            <a:gdLst/>
            <a:ahLst/>
            <a:cxnLst/>
            <a:rect l="l" t="t" r="r" b="b"/>
            <a:pathLst>
              <a:path w="89153" h="84625">
                <a:moveTo>
                  <a:pt x="10765" y="79288"/>
                </a:moveTo>
                <a:lnTo>
                  <a:pt x="10765" y="36519"/>
                </a:lnTo>
                <a:lnTo>
                  <a:pt x="10503" y="48911"/>
                </a:lnTo>
                <a:lnTo>
                  <a:pt x="8621" y="61160"/>
                </a:lnTo>
                <a:lnTo>
                  <a:pt x="5120" y="73115"/>
                </a:lnTo>
                <a:lnTo>
                  <a:pt x="0" y="84625"/>
                </a:lnTo>
                <a:lnTo>
                  <a:pt x="10765" y="79288"/>
                </a:lnTo>
                <a:close/>
              </a:path>
              <a:path w="89153" h="84625">
                <a:moveTo>
                  <a:pt x="89153" y="40429"/>
                </a:moveTo>
                <a:lnTo>
                  <a:pt x="1836" y="0"/>
                </a:lnTo>
                <a:lnTo>
                  <a:pt x="6432" y="11912"/>
                </a:lnTo>
                <a:lnTo>
                  <a:pt x="9408" y="24135"/>
                </a:lnTo>
                <a:lnTo>
                  <a:pt x="10765" y="36519"/>
                </a:lnTo>
                <a:lnTo>
                  <a:pt x="10765" y="79288"/>
                </a:lnTo>
                <a:lnTo>
                  <a:pt x="89153" y="40429"/>
                </a:lnTo>
                <a:close/>
              </a:path>
            </a:pathLst>
          </a:custGeom>
          <a:solidFill>
            <a:srgbClr val="0000FF"/>
          </a:solidFill>
        </p:spPr>
        <p:txBody>
          <a:bodyPr wrap="square" lIns="0" tIns="0" rIns="0" bIns="0" rtlCol="0">
            <a:noAutofit/>
          </a:bodyPr>
          <a:lstStyle/>
          <a:p>
            <a:endParaRPr/>
          </a:p>
        </p:txBody>
      </p:sp>
      <p:sp>
        <p:nvSpPr>
          <p:cNvPr id="187" name="object 188"/>
          <p:cNvSpPr/>
          <p:nvPr/>
        </p:nvSpPr>
        <p:spPr>
          <a:xfrm>
            <a:off x="727135" y="2453834"/>
            <a:ext cx="483107" cy="472440"/>
          </a:xfrm>
          <a:custGeom>
            <a:avLst/>
            <a:gdLst/>
            <a:ahLst/>
            <a:cxnLst/>
            <a:rect l="l" t="t" r="r" b="b"/>
            <a:pathLst>
              <a:path w="483107" h="472440">
                <a:moveTo>
                  <a:pt x="483107" y="236220"/>
                </a:moveTo>
                <a:lnTo>
                  <a:pt x="479944" y="197942"/>
                </a:lnTo>
                <a:lnTo>
                  <a:pt x="464117" y="144339"/>
                </a:lnTo>
                <a:lnTo>
                  <a:pt x="436485" y="96780"/>
                </a:lnTo>
                <a:lnTo>
                  <a:pt x="398731" y="56915"/>
                </a:lnTo>
                <a:lnTo>
                  <a:pt x="352537" y="26396"/>
                </a:lnTo>
                <a:lnTo>
                  <a:pt x="299583" y="6874"/>
                </a:lnTo>
                <a:lnTo>
                  <a:pt x="261357" y="784"/>
                </a:lnTo>
                <a:lnTo>
                  <a:pt x="241553" y="0"/>
                </a:lnTo>
                <a:lnTo>
                  <a:pt x="221750" y="784"/>
                </a:lnTo>
                <a:lnTo>
                  <a:pt x="183524" y="6874"/>
                </a:lnTo>
                <a:lnTo>
                  <a:pt x="130570" y="26396"/>
                </a:lnTo>
                <a:lnTo>
                  <a:pt x="84376" y="56915"/>
                </a:lnTo>
                <a:lnTo>
                  <a:pt x="46622" y="96780"/>
                </a:lnTo>
                <a:lnTo>
                  <a:pt x="18990" y="144339"/>
                </a:lnTo>
                <a:lnTo>
                  <a:pt x="3163" y="197942"/>
                </a:lnTo>
                <a:lnTo>
                  <a:pt x="0" y="236220"/>
                </a:lnTo>
                <a:lnTo>
                  <a:pt x="801" y="255572"/>
                </a:lnTo>
                <a:lnTo>
                  <a:pt x="12320" y="310822"/>
                </a:lnTo>
                <a:lnTo>
                  <a:pt x="36203" y="360580"/>
                </a:lnTo>
                <a:lnTo>
                  <a:pt x="70770" y="403193"/>
                </a:lnTo>
                <a:lnTo>
                  <a:pt x="114338" y="437010"/>
                </a:lnTo>
                <a:lnTo>
                  <a:pt x="165225" y="460382"/>
                </a:lnTo>
                <a:lnTo>
                  <a:pt x="202386" y="469343"/>
                </a:lnTo>
                <a:lnTo>
                  <a:pt x="241553" y="472440"/>
                </a:lnTo>
                <a:lnTo>
                  <a:pt x="261357" y="471655"/>
                </a:lnTo>
                <a:lnTo>
                  <a:pt x="299583" y="465565"/>
                </a:lnTo>
                <a:lnTo>
                  <a:pt x="352537" y="446043"/>
                </a:lnTo>
                <a:lnTo>
                  <a:pt x="398731" y="415524"/>
                </a:lnTo>
                <a:lnTo>
                  <a:pt x="436485" y="375659"/>
                </a:lnTo>
                <a:lnTo>
                  <a:pt x="464117" y="328100"/>
                </a:lnTo>
                <a:lnTo>
                  <a:pt x="479944" y="274497"/>
                </a:lnTo>
                <a:lnTo>
                  <a:pt x="483107" y="236220"/>
                </a:lnTo>
                <a:close/>
              </a:path>
            </a:pathLst>
          </a:custGeom>
          <a:ln w="5105">
            <a:solidFill>
              <a:srgbClr val="000000"/>
            </a:solidFill>
          </a:ln>
        </p:spPr>
        <p:txBody>
          <a:bodyPr wrap="square" lIns="0" tIns="0" rIns="0" bIns="0" rtlCol="0">
            <a:noAutofit/>
          </a:bodyPr>
          <a:lstStyle/>
          <a:p>
            <a:endParaRPr/>
          </a:p>
        </p:txBody>
      </p:sp>
      <p:sp>
        <p:nvSpPr>
          <p:cNvPr id="188" name="object 189"/>
          <p:cNvSpPr/>
          <p:nvPr/>
        </p:nvSpPr>
        <p:spPr>
          <a:xfrm>
            <a:off x="872510" y="2580326"/>
            <a:ext cx="199811" cy="201773"/>
          </a:xfrm>
          <a:custGeom>
            <a:avLst/>
            <a:gdLst/>
            <a:ahLst/>
            <a:cxnLst/>
            <a:rect l="l" t="t" r="r" b="b"/>
            <a:pathLst>
              <a:path w="199811" h="201773">
                <a:moveTo>
                  <a:pt x="176189" y="60959"/>
                </a:moveTo>
                <a:lnTo>
                  <a:pt x="171617" y="0"/>
                </a:lnTo>
                <a:lnTo>
                  <a:pt x="166283" y="0"/>
                </a:lnTo>
                <a:lnTo>
                  <a:pt x="165521" y="4571"/>
                </a:lnTo>
                <a:lnTo>
                  <a:pt x="164759" y="7619"/>
                </a:lnTo>
                <a:lnTo>
                  <a:pt x="163997" y="9905"/>
                </a:lnTo>
                <a:lnTo>
                  <a:pt x="162473" y="11429"/>
                </a:lnTo>
                <a:lnTo>
                  <a:pt x="160949" y="12191"/>
                </a:lnTo>
                <a:lnTo>
                  <a:pt x="157139" y="12191"/>
                </a:lnTo>
                <a:lnTo>
                  <a:pt x="153329" y="11429"/>
                </a:lnTo>
                <a:lnTo>
                  <a:pt x="146936" y="8765"/>
                </a:lnTo>
                <a:lnTo>
                  <a:pt x="133290" y="4059"/>
                </a:lnTo>
                <a:lnTo>
                  <a:pt x="122849" y="1523"/>
                </a:lnTo>
                <a:lnTo>
                  <a:pt x="117515" y="0"/>
                </a:lnTo>
                <a:lnTo>
                  <a:pt x="97712" y="125"/>
                </a:lnTo>
                <a:lnTo>
                  <a:pt x="48906" y="14084"/>
                </a:lnTo>
                <a:lnTo>
                  <a:pt x="15439" y="49508"/>
                </a:lnTo>
                <a:lnTo>
                  <a:pt x="1525" y="85533"/>
                </a:lnTo>
                <a:lnTo>
                  <a:pt x="0" y="115074"/>
                </a:lnTo>
                <a:lnTo>
                  <a:pt x="1983" y="126428"/>
                </a:lnTo>
                <a:lnTo>
                  <a:pt x="18697" y="161173"/>
                </a:lnTo>
                <a:lnTo>
                  <a:pt x="32390" y="176891"/>
                </a:lnTo>
                <a:lnTo>
                  <a:pt x="32390" y="90262"/>
                </a:lnTo>
                <a:lnTo>
                  <a:pt x="33793" y="78606"/>
                </a:lnTo>
                <a:lnTo>
                  <a:pt x="55723" y="30372"/>
                </a:lnTo>
                <a:lnTo>
                  <a:pt x="101094" y="11261"/>
                </a:lnTo>
                <a:lnTo>
                  <a:pt x="118492" y="10812"/>
                </a:lnTo>
                <a:lnTo>
                  <a:pt x="130879" y="13943"/>
                </a:lnTo>
                <a:lnTo>
                  <a:pt x="166040" y="47473"/>
                </a:lnTo>
                <a:lnTo>
                  <a:pt x="171617" y="60959"/>
                </a:lnTo>
                <a:lnTo>
                  <a:pt x="176189" y="60959"/>
                </a:lnTo>
                <a:close/>
              </a:path>
              <a:path w="199811" h="201773">
                <a:moveTo>
                  <a:pt x="148757" y="196091"/>
                </a:moveTo>
                <a:lnTo>
                  <a:pt x="148757" y="181355"/>
                </a:lnTo>
                <a:lnTo>
                  <a:pt x="142661" y="185165"/>
                </a:lnTo>
                <a:lnTo>
                  <a:pt x="136565" y="187451"/>
                </a:lnTo>
                <a:lnTo>
                  <a:pt x="127160" y="190259"/>
                </a:lnTo>
                <a:lnTo>
                  <a:pt x="116405" y="191493"/>
                </a:lnTo>
                <a:lnTo>
                  <a:pt x="100925" y="191516"/>
                </a:lnTo>
                <a:lnTo>
                  <a:pt x="90424" y="188990"/>
                </a:lnTo>
                <a:lnTo>
                  <a:pt x="55716" y="167066"/>
                </a:lnTo>
                <a:lnTo>
                  <a:pt x="36990" y="130887"/>
                </a:lnTo>
                <a:lnTo>
                  <a:pt x="32390" y="90262"/>
                </a:lnTo>
                <a:lnTo>
                  <a:pt x="32390" y="176891"/>
                </a:lnTo>
                <a:lnTo>
                  <a:pt x="70572" y="196664"/>
                </a:lnTo>
                <a:lnTo>
                  <a:pt x="115212" y="201773"/>
                </a:lnTo>
                <a:lnTo>
                  <a:pt x="126273" y="200762"/>
                </a:lnTo>
                <a:lnTo>
                  <a:pt x="138853" y="198537"/>
                </a:lnTo>
                <a:lnTo>
                  <a:pt x="148757" y="196091"/>
                </a:lnTo>
                <a:close/>
              </a:path>
              <a:path w="199811" h="201773">
                <a:moveTo>
                  <a:pt x="199811" y="97535"/>
                </a:moveTo>
                <a:lnTo>
                  <a:pt x="199811" y="92201"/>
                </a:lnTo>
                <a:lnTo>
                  <a:pt x="122849" y="92201"/>
                </a:lnTo>
                <a:lnTo>
                  <a:pt x="122849" y="97535"/>
                </a:lnTo>
                <a:lnTo>
                  <a:pt x="131231" y="97535"/>
                </a:lnTo>
                <a:lnTo>
                  <a:pt x="136565" y="98297"/>
                </a:lnTo>
                <a:lnTo>
                  <a:pt x="142661" y="101345"/>
                </a:lnTo>
                <a:lnTo>
                  <a:pt x="144947" y="103631"/>
                </a:lnTo>
                <a:lnTo>
                  <a:pt x="147995" y="109727"/>
                </a:lnTo>
                <a:lnTo>
                  <a:pt x="148757" y="115823"/>
                </a:lnTo>
                <a:lnTo>
                  <a:pt x="148757" y="196091"/>
                </a:lnTo>
                <a:lnTo>
                  <a:pt x="154085" y="194775"/>
                </a:lnTo>
                <a:lnTo>
                  <a:pt x="165815" y="190261"/>
                </a:lnTo>
                <a:lnTo>
                  <a:pt x="177713" y="184403"/>
                </a:lnTo>
                <a:lnTo>
                  <a:pt x="177713" y="115061"/>
                </a:lnTo>
                <a:lnTo>
                  <a:pt x="178475" y="108203"/>
                </a:lnTo>
                <a:lnTo>
                  <a:pt x="179999" y="105155"/>
                </a:lnTo>
                <a:lnTo>
                  <a:pt x="183047" y="99821"/>
                </a:lnTo>
                <a:lnTo>
                  <a:pt x="188381" y="97535"/>
                </a:lnTo>
                <a:lnTo>
                  <a:pt x="199811" y="97535"/>
                </a:lnTo>
                <a:close/>
              </a:path>
            </a:pathLst>
          </a:custGeom>
          <a:solidFill>
            <a:srgbClr val="000000"/>
          </a:solidFill>
        </p:spPr>
        <p:txBody>
          <a:bodyPr wrap="square" lIns="0" tIns="0" rIns="0" bIns="0" rtlCol="0">
            <a:noAutofit/>
          </a:bodyPr>
          <a:lstStyle/>
          <a:p>
            <a:endParaRPr/>
          </a:p>
        </p:txBody>
      </p:sp>
      <p:sp>
        <p:nvSpPr>
          <p:cNvPr id="189" name="object 190"/>
          <p:cNvSpPr/>
          <p:nvPr/>
        </p:nvSpPr>
        <p:spPr>
          <a:xfrm>
            <a:off x="1210243" y="2690054"/>
            <a:ext cx="922782" cy="0"/>
          </a:xfrm>
          <a:custGeom>
            <a:avLst/>
            <a:gdLst/>
            <a:ahLst/>
            <a:cxnLst/>
            <a:rect l="l" t="t" r="r" b="b"/>
            <a:pathLst>
              <a:path w="922782">
                <a:moveTo>
                  <a:pt x="0" y="0"/>
                </a:moveTo>
                <a:lnTo>
                  <a:pt x="922782" y="0"/>
                </a:lnTo>
              </a:path>
            </a:pathLst>
          </a:custGeom>
          <a:ln w="5105">
            <a:solidFill>
              <a:srgbClr val="000000"/>
            </a:solidFill>
          </a:ln>
        </p:spPr>
        <p:txBody>
          <a:bodyPr wrap="square" lIns="0" tIns="0" rIns="0" bIns="0" rtlCol="0">
            <a:noAutofit/>
          </a:bodyPr>
          <a:lstStyle/>
          <a:p>
            <a:endParaRPr/>
          </a:p>
        </p:txBody>
      </p:sp>
      <p:sp>
        <p:nvSpPr>
          <p:cNvPr id="190" name="object 191"/>
          <p:cNvSpPr/>
          <p:nvPr/>
        </p:nvSpPr>
        <p:spPr>
          <a:xfrm>
            <a:off x="1692589" y="2483552"/>
            <a:ext cx="0" cy="442722"/>
          </a:xfrm>
          <a:custGeom>
            <a:avLst/>
            <a:gdLst/>
            <a:ahLst/>
            <a:cxnLst/>
            <a:rect l="l" t="t" r="r" b="b"/>
            <a:pathLst>
              <a:path h="442722">
                <a:moveTo>
                  <a:pt x="0" y="0"/>
                </a:moveTo>
                <a:lnTo>
                  <a:pt x="0" y="442721"/>
                </a:lnTo>
              </a:path>
            </a:pathLst>
          </a:custGeom>
          <a:ln w="15328">
            <a:solidFill>
              <a:srgbClr val="000000"/>
            </a:solidFill>
          </a:ln>
        </p:spPr>
        <p:txBody>
          <a:bodyPr wrap="square" lIns="0" tIns="0" rIns="0" bIns="0" rtlCol="0">
            <a:noAutofit/>
          </a:bodyPr>
          <a:lstStyle/>
          <a:p>
            <a:endParaRPr/>
          </a:p>
        </p:txBody>
      </p:sp>
      <p:sp>
        <p:nvSpPr>
          <p:cNvPr id="191" name="object 192"/>
          <p:cNvSpPr/>
          <p:nvPr/>
        </p:nvSpPr>
        <p:spPr>
          <a:xfrm>
            <a:off x="1745121" y="3040241"/>
            <a:ext cx="257662" cy="375307"/>
          </a:xfrm>
          <a:custGeom>
            <a:avLst/>
            <a:gdLst/>
            <a:ahLst/>
            <a:cxnLst/>
            <a:rect l="l" t="t" r="r" b="b"/>
            <a:pathLst>
              <a:path w="257662" h="375307">
                <a:moveTo>
                  <a:pt x="17571" y="187785"/>
                </a:moveTo>
                <a:lnTo>
                  <a:pt x="1180" y="233657"/>
                </a:lnTo>
                <a:lnTo>
                  <a:pt x="78" y="245497"/>
                </a:lnTo>
                <a:lnTo>
                  <a:pt x="131" y="257322"/>
                </a:lnTo>
                <a:lnTo>
                  <a:pt x="11449" y="302850"/>
                </a:lnTo>
                <a:lnTo>
                  <a:pt x="39484" y="341633"/>
                </a:lnTo>
                <a:lnTo>
                  <a:pt x="83160" y="367558"/>
                </a:lnTo>
                <a:lnTo>
                  <a:pt x="131836" y="375307"/>
                </a:lnTo>
                <a:lnTo>
                  <a:pt x="143812" y="374527"/>
                </a:lnTo>
                <a:lnTo>
                  <a:pt x="188860" y="361170"/>
                </a:lnTo>
                <a:lnTo>
                  <a:pt x="226004" y="332448"/>
                </a:lnTo>
                <a:lnTo>
                  <a:pt x="246290" y="297731"/>
                </a:lnTo>
                <a:lnTo>
                  <a:pt x="255719" y="260533"/>
                </a:lnTo>
                <a:lnTo>
                  <a:pt x="256366" y="248472"/>
                </a:lnTo>
                <a:lnTo>
                  <a:pt x="255803" y="236638"/>
                </a:lnTo>
                <a:lnTo>
                  <a:pt x="254055" y="225069"/>
                </a:lnTo>
                <a:lnTo>
                  <a:pt x="251143" y="213797"/>
                </a:lnTo>
                <a:lnTo>
                  <a:pt x="247091" y="202859"/>
                </a:lnTo>
                <a:lnTo>
                  <a:pt x="241923" y="192290"/>
                </a:lnTo>
                <a:lnTo>
                  <a:pt x="247359" y="180432"/>
                </a:lnTo>
                <a:lnTo>
                  <a:pt x="251633" y="168378"/>
                </a:lnTo>
                <a:lnTo>
                  <a:pt x="254763" y="156201"/>
                </a:lnTo>
                <a:lnTo>
                  <a:pt x="256767" y="143973"/>
                </a:lnTo>
                <a:lnTo>
                  <a:pt x="257662" y="131768"/>
                </a:lnTo>
                <a:lnTo>
                  <a:pt x="257467" y="119659"/>
                </a:lnTo>
                <a:lnTo>
                  <a:pt x="246135" y="73630"/>
                </a:lnTo>
                <a:lnTo>
                  <a:pt x="218773" y="34953"/>
                </a:lnTo>
                <a:lnTo>
                  <a:pt x="175311" y="8649"/>
                </a:lnTo>
                <a:lnTo>
                  <a:pt x="126433" y="0"/>
                </a:lnTo>
                <a:lnTo>
                  <a:pt x="114460" y="561"/>
                </a:lnTo>
                <a:lnTo>
                  <a:pt x="69497" y="13027"/>
                </a:lnTo>
                <a:lnTo>
                  <a:pt x="32327" y="40756"/>
                </a:lnTo>
                <a:lnTo>
                  <a:pt x="7046" y="83073"/>
                </a:lnTo>
                <a:lnTo>
                  <a:pt x="0" y="119498"/>
                </a:lnTo>
                <a:lnTo>
                  <a:pt x="129" y="131768"/>
                </a:lnTo>
                <a:lnTo>
                  <a:pt x="12993" y="179416"/>
                </a:lnTo>
                <a:lnTo>
                  <a:pt x="17571" y="187785"/>
                </a:lnTo>
                <a:close/>
              </a:path>
            </a:pathLst>
          </a:custGeom>
          <a:ln w="5105">
            <a:solidFill>
              <a:srgbClr val="000000"/>
            </a:solidFill>
          </a:ln>
        </p:spPr>
        <p:txBody>
          <a:bodyPr wrap="square" lIns="0" tIns="0" rIns="0" bIns="0" rtlCol="0">
            <a:noAutofit/>
          </a:bodyPr>
          <a:lstStyle/>
          <a:p>
            <a:endParaRPr/>
          </a:p>
        </p:txBody>
      </p:sp>
      <p:sp>
        <p:nvSpPr>
          <p:cNvPr id="192" name="object 193"/>
          <p:cNvSpPr/>
          <p:nvPr/>
        </p:nvSpPr>
        <p:spPr>
          <a:xfrm>
            <a:off x="1761931" y="3165240"/>
            <a:ext cx="218926" cy="125098"/>
          </a:xfrm>
          <a:custGeom>
            <a:avLst/>
            <a:gdLst/>
            <a:ahLst/>
            <a:cxnLst/>
            <a:rect l="l" t="t" r="r" b="b"/>
            <a:pathLst>
              <a:path w="218926" h="125098">
                <a:moveTo>
                  <a:pt x="218926" y="69510"/>
                </a:moveTo>
                <a:lnTo>
                  <a:pt x="197593" y="37776"/>
                </a:lnTo>
                <a:lnTo>
                  <a:pt x="158695" y="10161"/>
                </a:lnTo>
                <a:lnTo>
                  <a:pt x="112781" y="0"/>
                </a:lnTo>
                <a:lnTo>
                  <a:pt x="100836" y="271"/>
                </a:lnTo>
                <a:lnTo>
                  <a:pt x="53716" y="12937"/>
                </a:lnTo>
                <a:lnTo>
                  <a:pt x="20255" y="36955"/>
                </a:lnTo>
                <a:lnTo>
                  <a:pt x="0" y="62786"/>
                </a:lnTo>
                <a:lnTo>
                  <a:pt x="6957" y="73145"/>
                </a:lnTo>
                <a:lnTo>
                  <a:pt x="42580" y="105618"/>
                </a:lnTo>
                <a:lnTo>
                  <a:pt x="86881" y="122729"/>
                </a:lnTo>
                <a:lnTo>
                  <a:pt x="110706" y="125098"/>
                </a:lnTo>
                <a:lnTo>
                  <a:pt x="122761" y="124662"/>
                </a:lnTo>
                <a:lnTo>
                  <a:pt x="170082" y="111612"/>
                </a:lnTo>
                <a:lnTo>
                  <a:pt x="203466" y="87554"/>
                </a:lnTo>
                <a:lnTo>
                  <a:pt x="218926" y="69510"/>
                </a:lnTo>
                <a:close/>
              </a:path>
            </a:pathLst>
          </a:custGeom>
          <a:solidFill>
            <a:srgbClr val="FFFFFF"/>
          </a:solidFill>
        </p:spPr>
        <p:txBody>
          <a:bodyPr wrap="square" lIns="0" tIns="0" rIns="0" bIns="0" rtlCol="0">
            <a:noAutofit/>
          </a:bodyPr>
          <a:lstStyle/>
          <a:p>
            <a:endParaRPr/>
          </a:p>
        </p:txBody>
      </p:sp>
      <p:sp>
        <p:nvSpPr>
          <p:cNvPr id="193" name="object 194"/>
          <p:cNvSpPr/>
          <p:nvPr/>
        </p:nvSpPr>
        <p:spPr>
          <a:xfrm>
            <a:off x="1761931" y="3165240"/>
            <a:ext cx="218926" cy="125098"/>
          </a:xfrm>
          <a:custGeom>
            <a:avLst/>
            <a:gdLst/>
            <a:ahLst/>
            <a:cxnLst/>
            <a:rect l="l" t="t" r="r" b="b"/>
            <a:pathLst>
              <a:path w="218926" h="125098">
                <a:moveTo>
                  <a:pt x="0" y="62786"/>
                </a:moveTo>
                <a:lnTo>
                  <a:pt x="32663" y="98887"/>
                </a:lnTo>
                <a:lnTo>
                  <a:pt x="75269" y="119966"/>
                </a:lnTo>
                <a:lnTo>
                  <a:pt x="110706" y="125098"/>
                </a:lnTo>
                <a:lnTo>
                  <a:pt x="122761" y="124662"/>
                </a:lnTo>
                <a:lnTo>
                  <a:pt x="170082" y="111612"/>
                </a:lnTo>
                <a:lnTo>
                  <a:pt x="203466" y="87554"/>
                </a:lnTo>
                <a:lnTo>
                  <a:pt x="218926" y="69510"/>
                </a:lnTo>
                <a:lnTo>
                  <a:pt x="212730" y="57905"/>
                </a:lnTo>
                <a:lnTo>
                  <a:pt x="179357" y="21832"/>
                </a:lnTo>
                <a:lnTo>
                  <a:pt x="136278" y="2853"/>
                </a:lnTo>
                <a:lnTo>
                  <a:pt x="112781" y="0"/>
                </a:lnTo>
                <a:lnTo>
                  <a:pt x="100836" y="271"/>
                </a:lnTo>
                <a:lnTo>
                  <a:pt x="53716" y="12937"/>
                </a:lnTo>
                <a:lnTo>
                  <a:pt x="20255" y="36955"/>
                </a:lnTo>
                <a:lnTo>
                  <a:pt x="0" y="62786"/>
                </a:lnTo>
                <a:close/>
              </a:path>
            </a:pathLst>
          </a:custGeom>
          <a:ln w="5105">
            <a:solidFill>
              <a:srgbClr val="000000"/>
            </a:solidFill>
          </a:ln>
        </p:spPr>
        <p:txBody>
          <a:bodyPr wrap="square" lIns="0" tIns="0" rIns="0" bIns="0" rtlCol="0">
            <a:noAutofit/>
          </a:bodyPr>
          <a:lstStyle/>
          <a:p>
            <a:endParaRPr/>
          </a:p>
        </p:txBody>
      </p:sp>
      <p:sp>
        <p:nvSpPr>
          <p:cNvPr id="194" name="object 195"/>
          <p:cNvSpPr/>
          <p:nvPr/>
        </p:nvSpPr>
        <p:spPr>
          <a:xfrm>
            <a:off x="1692589" y="2837882"/>
            <a:ext cx="181356" cy="201168"/>
          </a:xfrm>
          <a:custGeom>
            <a:avLst/>
            <a:gdLst/>
            <a:ahLst/>
            <a:cxnLst/>
            <a:rect l="l" t="t" r="r" b="b"/>
            <a:pathLst>
              <a:path w="181356" h="201168">
                <a:moveTo>
                  <a:pt x="0" y="0"/>
                </a:moveTo>
                <a:lnTo>
                  <a:pt x="181356" y="0"/>
                </a:lnTo>
                <a:lnTo>
                  <a:pt x="181356" y="201168"/>
                </a:lnTo>
              </a:path>
            </a:pathLst>
          </a:custGeom>
          <a:ln w="5105">
            <a:solidFill>
              <a:srgbClr val="000000"/>
            </a:solidFill>
          </a:ln>
        </p:spPr>
        <p:txBody>
          <a:bodyPr wrap="square" lIns="0" tIns="0" rIns="0" bIns="0" rtlCol="0">
            <a:noAutofit/>
          </a:bodyPr>
          <a:lstStyle/>
          <a:p>
            <a:endParaRPr/>
          </a:p>
        </p:txBody>
      </p:sp>
      <p:sp>
        <p:nvSpPr>
          <p:cNvPr id="195" name="object 196"/>
          <p:cNvSpPr/>
          <p:nvPr/>
        </p:nvSpPr>
        <p:spPr>
          <a:xfrm>
            <a:off x="1934143" y="2831786"/>
            <a:ext cx="0" cy="183642"/>
          </a:xfrm>
          <a:custGeom>
            <a:avLst/>
            <a:gdLst/>
            <a:ahLst/>
            <a:cxnLst/>
            <a:rect l="l" t="t" r="r" b="b"/>
            <a:pathLst>
              <a:path h="183642">
                <a:moveTo>
                  <a:pt x="0" y="183642"/>
                </a:moveTo>
                <a:lnTo>
                  <a:pt x="0" y="0"/>
                </a:lnTo>
              </a:path>
            </a:pathLst>
          </a:custGeom>
          <a:ln w="5105">
            <a:solidFill>
              <a:srgbClr val="000000"/>
            </a:solidFill>
          </a:ln>
        </p:spPr>
        <p:txBody>
          <a:bodyPr wrap="square" lIns="0" tIns="0" rIns="0" bIns="0" rtlCol="0">
            <a:noAutofit/>
          </a:bodyPr>
          <a:lstStyle/>
          <a:p>
            <a:endParaRPr/>
          </a:p>
        </p:txBody>
      </p:sp>
      <p:sp>
        <p:nvSpPr>
          <p:cNvPr id="196" name="object 197"/>
          <p:cNvSpPr/>
          <p:nvPr/>
        </p:nvSpPr>
        <p:spPr>
          <a:xfrm>
            <a:off x="1908579" y="2778446"/>
            <a:ext cx="61377" cy="70104"/>
          </a:xfrm>
          <a:custGeom>
            <a:avLst/>
            <a:gdLst/>
            <a:ahLst/>
            <a:cxnLst/>
            <a:rect l="l" t="t" r="r" b="b"/>
            <a:pathLst>
              <a:path w="61377" h="70104">
                <a:moveTo>
                  <a:pt x="61377" y="70104"/>
                </a:moveTo>
                <a:lnTo>
                  <a:pt x="25563" y="0"/>
                </a:lnTo>
                <a:lnTo>
                  <a:pt x="0" y="66015"/>
                </a:lnTo>
                <a:lnTo>
                  <a:pt x="12115" y="63136"/>
                </a:lnTo>
                <a:lnTo>
                  <a:pt x="24557" y="62106"/>
                </a:lnTo>
                <a:lnTo>
                  <a:pt x="37079" y="62923"/>
                </a:lnTo>
                <a:lnTo>
                  <a:pt x="49435" y="65589"/>
                </a:lnTo>
                <a:lnTo>
                  <a:pt x="61377" y="70104"/>
                </a:lnTo>
                <a:close/>
              </a:path>
            </a:pathLst>
          </a:custGeom>
          <a:solidFill>
            <a:srgbClr val="000000"/>
          </a:solidFill>
        </p:spPr>
        <p:txBody>
          <a:bodyPr wrap="square" lIns="0" tIns="0" rIns="0" bIns="0" rtlCol="0">
            <a:noAutofit/>
          </a:bodyPr>
          <a:lstStyle/>
          <a:p>
            <a:endParaRPr/>
          </a:p>
        </p:txBody>
      </p:sp>
      <p:sp>
        <p:nvSpPr>
          <p:cNvPr id="197" name="object 198"/>
          <p:cNvSpPr/>
          <p:nvPr/>
        </p:nvSpPr>
        <p:spPr>
          <a:xfrm>
            <a:off x="2136096" y="2542511"/>
            <a:ext cx="301728" cy="294949"/>
          </a:xfrm>
          <a:custGeom>
            <a:avLst/>
            <a:gdLst/>
            <a:ahLst/>
            <a:cxnLst/>
            <a:rect l="l" t="t" r="r" b="b"/>
            <a:pathLst>
              <a:path w="301728" h="294949">
                <a:moveTo>
                  <a:pt x="301728" y="147543"/>
                </a:moveTo>
                <a:lnTo>
                  <a:pt x="295417" y="105210"/>
                </a:lnTo>
                <a:lnTo>
                  <a:pt x="277719" y="67650"/>
                </a:lnTo>
                <a:lnTo>
                  <a:pt x="250485" y="36660"/>
                </a:lnTo>
                <a:lnTo>
                  <a:pt x="215565" y="14038"/>
                </a:lnTo>
                <a:lnTo>
                  <a:pt x="174813" y="1582"/>
                </a:lnTo>
                <a:lnTo>
                  <a:pt x="160252" y="0"/>
                </a:lnTo>
                <a:lnTo>
                  <a:pt x="144369" y="616"/>
                </a:lnTo>
                <a:lnTo>
                  <a:pt x="100235" y="9976"/>
                </a:lnTo>
                <a:lnTo>
                  <a:pt x="62446" y="29326"/>
                </a:lnTo>
                <a:lnTo>
                  <a:pt x="32379" y="57028"/>
                </a:lnTo>
                <a:lnTo>
                  <a:pt x="11413" y="91441"/>
                </a:lnTo>
                <a:lnTo>
                  <a:pt x="928" y="130928"/>
                </a:lnTo>
                <a:lnTo>
                  <a:pt x="0" y="144934"/>
                </a:lnTo>
                <a:lnTo>
                  <a:pt x="707" y="159779"/>
                </a:lnTo>
                <a:lnTo>
                  <a:pt x="10838" y="201416"/>
                </a:lnTo>
                <a:lnTo>
                  <a:pt x="31578" y="237413"/>
                </a:lnTo>
                <a:lnTo>
                  <a:pt x="61122" y="266109"/>
                </a:lnTo>
                <a:lnTo>
                  <a:pt x="97666" y="285841"/>
                </a:lnTo>
                <a:lnTo>
                  <a:pt x="139405" y="294949"/>
                </a:lnTo>
                <a:lnTo>
                  <a:pt x="155509" y="294364"/>
                </a:lnTo>
                <a:lnTo>
                  <a:pt x="200138" y="285189"/>
                </a:lnTo>
                <a:lnTo>
                  <a:pt x="238245" y="266134"/>
                </a:lnTo>
                <a:lnTo>
                  <a:pt x="268544" y="238807"/>
                </a:lnTo>
                <a:lnTo>
                  <a:pt x="289751" y="204815"/>
                </a:lnTo>
                <a:lnTo>
                  <a:pt x="300581" y="165767"/>
                </a:lnTo>
                <a:lnTo>
                  <a:pt x="301728" y="147543"/>
                </a:lnTo>
                <a:close/>
              </a:path>
            </a:pathLst>
          </a:custGeom>
          <a:ln w="5105">
            <a:solidFill>
              <a:srgbClr val="000000"/>
            </a:solidFill>
          </a:ln>
        </p:spPr>
        <p:txBody>
          <a:bodyPr wrap="square" lIns="0" tIns="0" rIns="0" bIns="0" rtlCol="0">
            <a:noAutofit/>
          </a:bodyPr>
          <a:lstStyle/>
          <a:p>
            <a:endParaRPr/>
          </a:p>
        </p:txBody>
      </p:sp>
      <p:sp>
        <p:nvSpPr>
          <p:cNvPr id="198" name="object 199"/>
          <p:cNvSpPr/>
          <p:nvPr/>
        </p:nvSpPr>
        <p:spPr>
          <a:xfrm>
            <a:off x="2347170" y="2542511"/>
            <a:ext cx="301728" cy="294949"/>
          </a:xfrm>
          <a:custGeom>
            <a:avLst/>
            <a:gdLst/>
            <a:ahLst/>
            <a:cxnLst/>
            <a:rect l="l" t="t" r="r" b="b"/>
            <a:pathLst>
              <a:path w="301728" h="294949">
                <a:moveTo>
                  <a:pt x="301728" y="147543"/>
                </a:moveTo>
                <a:lnTo>
                  <a:pt x="295417" y="105210"/>
                </a:lnTo>
                <a:lnTo>
                  <a:pt x="277719" y="67650"/>
                </a:lnTo>
                <a:lnTo>
                  <a:pt x="250485" y="36660"/>
                </a:lnTo>
                <a:lnTo>
                  <a:pt x="215565" y="14038"/>
                </a:lnTo>
                <a:lnTo>
                  <a:pt x="174813" y="1582"/>
                </a:lnTo>
                <a:lnTo>
                  <a:pt x="160252" y="0"/>
                </a:lnTo>
                <a:lnTo>
                  <a:pt x="144369" y="616"/>
                </a:lnTo>
                <a:lnTo>
                  <a:pt x="100235" y="9976"/>
                </a:lnTo>
                <a:lnTo>
                  <a:pt x="62446" y="29326"/>
                </a:lnTo>
                <a:lnTo>
                  <a:pt x="32379" y="57028"/>
                </a:lnTo>
                <a:lnTo>
                  <a:pt x="11413" y="91441"/>
                </a:lnTo>
                <a:lnTo>
                  <a:pt x="928" y="130928"/>
                </a:lnTo>
                <a:lnTo>
                  <a:pt x="0" y="144934"/>
                </a:lnTo>
                <a:lnTo>
                  <a:pt x="707" y="159779"/>
                </a:lnTo>
                <a:lnTo>
                  <a:pt x="10838" y="201416"/>
                </a:lnTo>
                <a:lnTo>
                  <a:pt x="31578" y="237413"/>
                </a:lnTo>
                <a:lnTo>
                  <a:pt x="61122" y="266109"/>
                </a:lnTo>
                <a:lnTo>
                  <a:pt x="97666" y="285841"/>
                </a:lnTo>
                <a:lnTo>
                  <a:pt x="139405" y="294949"/>
                </a:lnTo>
                <a:lnTo>
                  <a:pt x="155509" y="294364"/>
                </a:lnTo>
                <a:lnTo>
                  <a:pt x="200138" y="285189"/>
                </a:lnTo>
                <a:lnTo>
                  <a:pt x="238245" y="266134"/>
                </a:lnTo>
                <a:lnTo>
                  <a:pt x="268544" y="238807"/>
                </a:lnTo>
                <a:lnTo>
                  <a:pt x="289751" y="204815"/>
                </a:lnTo>
                <a:lnTo>
                  <a:pt x="300581" y="165767"/>
                </a:lnTo>
                <a:lnTo>
                  <a:pt x="301728" y="147543"/>
                </a:lnTo>
                <a:close/>
              </a:path>
            </a:pathLst>
          </a:custGeom>
          <a:ln w="5105">
            <a:solidFill>
              <a:srgbClr val="000000"/>
            </a:solidFill>
          </a:ln>
        </p:spPr>
        <p:txBody>
          <a:bodyPr wrap="square" lIns="0" tIns="0" rIns="0" bIns="0" rtlCol="0">
            <a:noAutofit/>
          </a:bodyPr>
          <a:lstStyle/>
          <a:p>
            <a:endParaRPr/>
          </a:p>
        </p:txBody>
      </p:sp>
      <p:sp>
        <p:nvSpPr>
          <p:cNvPr id="199" name="object 200"/>
          <p:cNvSpPr/>
          <p:nvPr/>
        </p:nvSpPr>
        <p:spPr>
          <a:xfrm>
            <a:off x="2184079" y="2619188"/>
            <a:ext cx="75437" cy="128016"/>
          </a:xfrm>
          <a:custGeom>
            <a:avLst/>
            <a:gdLst/>
            <a:ahLst/>
            <a:cxnLst/>
            <a:rect l="l" t="t" r="r" b="b"/>
            <a:pathLst>
              <a:path w="75437" h="128016">
                <a:moveTo>
                  <a:pt x="75437" y="0"/>
                </a:moveTo>
                <a:lnTo>
                  <a:pt x="0" y="128016"/>
                </a:lnTo>
              </a:path>
            </a:pathLst>
          </a:custGeom>
          <a:ln w="5105">
            <a:solidFill>
              <a:srgbClr val="000000"/>
            </a:solidFill>
          </a:ln>
        </p:spPr>
        <p:txBody>
          <a:bodyPr wrap="square" lIns="0" tIns="0" rIns="0" bIns="0" rtlCol="0">
            <a:noAutofit/>
          </a:bodyPr>
          <a:lstStyle/>
          <a:p>
            <a:endParaRPr/>
          </a:p>
        </p:txBody>
      </p:sp>
      <p:sp>
        <p:nvSpPr>
          <p:cNvPr id="200" name="object 201"/>
          <p:cNvSpPr/>
          <p:nvPr/>
        </p:nvSpPr>
        <p:spPr>
          <a:xfrm>
            <a:off x="2259517" y="2619188"/>
            <a:ext cx="75437" cy="128016"/>
          </a:xfrm>
          <a:custGeom>
            <a:avLst/>
            <a:gdLst/>
            <a:ahLst/>
            <a:cxnLst/>
            <a:rect l="l" t="t" r="r" b="b"/>
            <a:pathLst>
              <a:path w="75437" h="128016">
                <a:moveTo>
                  <a:pt x="0" y="0"/>
                </a:moveTo>
                <a:lnTo>
                  <a:pt x="75437" y="128016"/>
                </a:lnTo>
              </a:path>
            </a:pathLst>
          </a:custGeom>
          <a:ln w="5105">
            <a:solidFill>
              <a:srgbClr val="000000"/>
            </a:solidFill>
          </a:ln>
        </p:spPr>
        <p:txBody>
          <a:bodyPr wrap="square" lIns="0" tIns="0" rIns="0" bIns="0" rtlCol="0">
            <a:noAutofit/>
          </a:bodyPr>
          <a:lstStyle/>
          <a:p>
            <a:endParaRPr/>
          </a:p>
        </p:txBody>
      </p:sp>
      <p:sp>
        <p:nvSpPr>
          <p:cNvPr id="201" name="object 202"/>
          <p:cNvSpPr/>
          <p:nvPr/>
        </p:nvSpPr>
        <p:spPr>
          <a:xfrm>
            <a:off x="2184079" y="2747204"/>
            <a:ext cx="150875" cy="0"/>
          </a:xfrm>
          <a:custGeom>
            <a:avLst/>
            <a:gdLst/>
            <a:ahLst/>
            <a:cxnLst/>
            <a:rect l="l" t="t" r="r" b="b"/>
            <a:pathLst>
              <a:path w="150875">
                <a:moveTo>
                  <a:pt x="0" y="0"/>
                </a:moveTo>
                <a:lnTo>
                  <a:pt x="150875" y="0"/>
                </a:lnTo>
              </a:path>
            </a:pathLst>
          </a:custGeom>
          <a:ln w="5105">
            <a:solidFill>
              <a:srgbClr val="000000"/>
            </a:solidFill>
          </a:ln>
        </p:spPr>
        <p:txBody>
          <a:bodyPr wrap="square" lIns="0" tIns="0" rIns="0" bIns="0" rtlCol="0">
            <a:noAutofit/>
          </a:bodyPr>
          <a:lstStyle/>
          <a:p>
            <a:endParaRPr/>
          </a:p>
        </p:txBody>
      </p:sp>
      <p:sp>
        <p:nvSpPr>
          <p:cNvPr id="202" name="object 203"/>
          <p:cNvSpPr/>
          <p:nvPr/>
        </p:nvSpPr>
        <p:spPr>
          <a:xfrm>
            <a:off x="2460679" y="2622236"/>
            <a:ext cx="140208" cy="745236"/>
          </a:xfrm>
          <a:prstGeom prst="rect">
            <a:avLst/>
          </a:prstGeom>
          <a:blipFill>
            <a:blip r:embed="rId14" cstate="print"/>
            <a:stretch>
              <a:fillRect/>
            </a:stretch>
          </a:blipFill>
        </p:spPr>
        <p:txBody>
          <a:bodyPr wrap="square" lIns="0" tIns="0" rIns="0" bIns="0" rtlCol="0">
            <a:noAutofit/>
          </a:bodyPr>
          <a:lstStyle/>
          <a:p>
            <a:endParaRPr/>
          </a:p>
        </p:txBody>
      </p:sp>
      <p:sp>
        <p:nvSpPr>
          <p:cNvPr id="203" name="object 204"/>
          <p:cNvSpPr/>
          <p:nvPr/>
        </p:nvSpPr>
        <p:spPr>
          <a:xfrm>
            <a:off x="2648899" y="2690054"/>
            <a:ext cx="371094" cy="0"/>
          </a:xfrm>
          <a:custGeom>
            <a:avLst/>
            <a:gdLst/>
            <a:ahLst/>
            <a:cxnLst/>
            <a:rect l="l" t="t" r="r" b="b"/>
            <a:pathLst>
              <a:path w="371094">
                <a:moveTo>
                  <a:pt x="0" y="0"/>
                </a:moveTo>
                <a:lnTo>
                  <a:pt x="371094" y="0"/>
                </a:lnTo>
              </a:path>
            </a:pathLst>
          </a:custGeom>
          <a:ln w="5105">
            <a:solidFill>
              <a:srgbClr val="000000"/>
            </a:solidFill>
          </a:ln>
        </p:spPr>
        <p:txBody>
          <a:bodyPr wrap="square" lIns="0" tIns="0" rIns="0" bIns="0" rtlCol="0">
            <a:noAutofit/>
          </a:bodyPr>
          <a:lstStyle/>
          <a:p>
            <a:endParaRPr/>
          </a:p>
        </p:txBody>
      </p:sp>
      <p:sp>
        <p:nvSpPr>
          <p:cNvPr id="204" name="object 205"/>
          <p:cNvSpPr/>
          <p:nvPr/>
        </p:nvSpPr>
        <p:spPr>
          <a:xfrm>
            <a:off x="3019993" y="2483552"/>
            <a:ext cx="0" cy="442722"/>
          </a:xfrm>
          <a:custGeom>
            <a:avLst/>
            <a:gdLst/>
            <a:ahLst/>
            <a:cxnLst/>
            <a:rect l="l" t="t" r="r" b="b"/>
            <a:pathLst>
              <a:path h="442722">
                <a:moveTo>
                  <a:pt x="0" y="0"/>
                </a:moveTo>
                <a:lnTo>
                  <a:pt x="0" y="442722"/>
                </a:lnTo>
              </a:path>
            </a:pathLst>
          </a:custGeom>
          <a:ln w="15328">
            <a:solidFill>
              <a:srgbClr val="000000"/>
            </a:solidFill>
          </a:ln>
        </p:spPr>
        <p:txBody>
          <a:bodyPr wrap="square" lIns="0" tIns="0" rIns="0" bIns="0" rtlCol="0">
            <a:noAutofit/>
          </a:bodyPr>
          <a:lstStyle/>
          <a:p>
            <a:endParaRPr/>
          </a:p>
        </p:txBody>
      </p:sp>
      <p:sp>
        <p:nvSpPr>
          <p:cNvPr id="205" name="object 206"/>
          <p:cNvSpPr/>
          <p:nvPr/>
        </p:nvSpPr>
        <p:spPr>
          <a:xfrm>
            <a:off x="3019993" y="2542226"/>
            <a:ext cx="1085850" cy="0"/>
          </a:xfrm>
          <a:custGeom>
            <a:avLst/>
            <a:gdLst/>
            <a:ahLst/>
            <a:cxnLst/>
            <a:rect l="l" t="t" r="r" b="b"/>
            <a:pathLst>
              <a:path w="1085850">
                <a:moveTo>
                  <a:pt x="0" y="0"/>
                </a:moveTo>
                <a:lnTo>
                  <a:pt x="1085850" y="0"/>
                </a:lnTo>
              </a:path>
            </a:pathLst>
          </a:custGeom>
          <a:ln w="5105">
            <a:solidFill>
              <a:srgbClr val="000000"/>
            </a:solidFill>
          </a:ln>
        </p:spPr>
        <p:txBody>
          <a:bodyPr wrap="square" lIns="0" tIns="0" rIns="0" bIns="0" rtlCol="0">
            <a:noAutofit/>
          </a:bodyPr>
          <a:lstStyle/>
          <a:p>
            <a:endParaRPr/>
          </a:p>
        </p:txBody>
      </p:sp>
      <p:sp>
        <p:nvSpPr>
          <p:cNvPr id="206" name="object 207"/>
          <p:cNvSpPr/>
          <p:nvPr/>
        </p:nvSpPr>
        <p:spPr>
          <a:xfrm>
            <a:off x="3019993" y="2867600"/>
            <a:ext cx="1085850" cy="0"/>
          </a:xfrm>
          <a:custGeom>
            <a:avLst/>
            <a:gdLst/>
            <a:ahLst/>
            <a:cxnLst/>
            <a:rect l="l" t="t" r="r" b="b"/>
            <a:pathLst>
              <a:path w="1085850">
                <a:moveTo>
                  <a:pt x="0" y="0"/>
                </a:moveTo>
                <a:lnTo>
                  <a:pt x="1085850" y="0"/>
                </a:lnTo>
              </a:path>
            </a:pathLst>
          </a:custGeom>
          <a:ln w="5105">
            <a:solidFill>
              <a:srgbClr val="000000"/>
            </a:solidFill>
          </a:ln>
        </p:spPr>
        <p:txBody>
          <a:bodyPr wrap="square" lIns="0" tIns="0" rIns="0" bIns="0" rtlCol="0">
            <a:noAutofit/>
          </a:bodyPr>
          <a:lstStyle/>
          <a:p>
            <a:endParaRPr/>
          </a:p>
        </p:txBody>
      </p:sp>
      <p:sp>
        <p:nvSpPr>
          <p:cNvPr id="207" name="object 208"/>
          <p:cNvSpPr/>
          <p:nvPr/>
        </p:nvSpPr>
        <p:spPr>
          <a:xfrm>
            <a:off x="4105843" y="2483552"/>
            <a:ext cx="0" cy="442722"/>
          </a:xfrm>
          <a:custGeom>
            <a:avLst/>
            <a:gdLst/>
            <a:ahLst/>
            <a:cxnLst/>
            <a:rect l="l" t="t" r="r" b="b"/>
            <a:pathLst>
              <a:path h="442722">
                <a:moveTo>
                  <a:pt x="0" y="0"/>
                </a:moveTo>
                <a:lnTo>
                  <a:pt x="0" y="442722"/>
                </a:lnTo>
              </a:path>
            </a:pathLst>
          </a:custGeom>
          <a:ln w="15328">
            <a:solidFill>
              <a:srgbClr val="000000"/>
            </a:solidFill>
          </a:ln>
        </p:spPr>
        <p:txBody>
          <a:bodyPr wrap="square" lIns="0" tIns="0" rIns="0" bIns="0" rtlCol="0">
            <a:noAutofit/>
          </a:bodyPr>
          <a:lstStyle/>
          <a:p>
            <a:endParaRPr/>
          </a:p>
        </p:txBody>
      </p:sp>
      <p:sp>
        <p:nvSpPr>
          <p:cNvPr id="208" name="object 209"/>
          <p:cNvSpPr/>
          <p:nvPr/>
        </p:nvSpPr>
        <p:spPr>
          <a:xfrm>
            <a:off x="4105843" y="2690054"/>
            <a:ext cx="121157" cy="0"/>
          </a:xfrm>
          <a:custGeom>
            <a:avLst/>
            <a:gdLst/>
            <a:ahLst/>
            <a:cxnLst/>
            <a:rect l="l" t="t" r="r" b="b"/>
            <a:pathLst>
              <a:path w="121157">
                <a:moveTo>
                  <a:pt x="0" y="0"/>
                </a:moveTo>
                <a:lnTo>
                  <a:pt x="121157" y="0"/>
                </a:lnTo>
              </a:path>
            </a:pathLst>
          </a:custGeom>
          <a:ln w="5105">
            <a:solidFill>
              <a:srgbClr val="000000"/>
            </a:solidFill>
          </a:ln>
        </p:spPr>
        <p:txBody>
          <a:bodyPr wrap="square" lIns="0" tIns="0" rIns="0" bIns="0" rtlCol="0">
            <a:noAutofit/>
          </a:bodyPr>
          <a:lstStyle/>
          <a:p>
            <a:endParaRPr/>
          </a:p>
        </p:txBody>
      </p:sp>
      <p:sp>
        <p:nvSpPr>
          <p:cNvPr id="209" name="object 210"/>
          <p:cNvSpPr/>
          <p:nvPr/>
        </p:nvSpPr>
        <p:spPr>
          <a:xfrm>
            <a:off x="4227016" y="2542475"/>
            <a:ext cx="300975" cy="295014"/>
          </a:xfrm>
          <a:custGeom>
            <a:avLst/>
            <a:gdLst/>
            <a:ahLst/>
            <a:cxnLst/>
            <a:rect l="l" t="t" r="r" b="b"/>
            <a:pathLst>
              <a:path w="300975" h="295014">
                <a:moveTo>
                  <a:pt x="300975" y="147579"/>
                </a:moveTo>
                <a:lnTo>
                  <a:pt x="294698" y="105142"/>
                </a:lnTo>
                <a:lnTo>
                  <a:pt x="277075" y="67507"/>
                </a:lnTo>
                <a:lnTo>
                  <a:pt x="249918" y="36486"/>
                </a:lnTo>
                <a:lnTo>
                  <a:pt x="215037" y="13890"/>
                </a:lnTo>
                <a:lnTo>
                  <a:pt x="174246" y="1531"/>
                </a:lnTo>
                <a:lnTo>
                  <a:pt x="159648" y="0"/>
                </a:lnTo>
                <a:lnTo>
                  <a:pt x="143714" y="625"/>
                </a:lnTo>
                <a:lnTo>
                  <a:pt x="99535" y="10038"/>
                </a:lnTo>
                <a:lnTo>
                  <a:pt x="61827" y="29476"/>
                </a:lnTo>
                <a:lnTo>
                  <a:pt x="31925" y="57288"/>
                </a:lnTo>
                <a:lnTo>
                  <a:pt x="11162" y="91828"/>
                </a:lnTo>
                <a:lnTo>
                  <a:pt x="872" y="131445"/>
                </a:lnTo>
                <a:lnTo>
                  <a:pt x="0" y="145494"/>
                </a:lnTo>
                <a:lnTo>
                  <a:pt x="704" y="160276"/>
                </a:lnTo>
                <a:lnTo>
                  <a:pt x="10781" y="201775"/>
                </a:lnTo>
                <a:lnTo>
                  <a:pt x="31457" y="237687"/>
                </a:lnTo>
                <a:lnTo>
                  <a:pt x="60998" y="266323"/>
                </a:lnTo>
                <a:lnTo>
                  <a:pt x="97668" y="285995"/>
                </a:lnTo>
                <a:lnTo>
                  <a:pt x="139733" y="295014"/>
                </a:lnTo>
                <a:lnTo>
                  <a:pt x="155836" y="294420"/>
                </a:lnTo>
                <a:lnTo>
                  <a:pt x="200394" y="285167"/>
                </a:lnTo>
                <a:lnTo>
                  <a:pt x="238345" y="265971"/>
                </a:lnTo>
                <a:lnTo>
                  <a:pt x="268427" y="238459"/>
                </a:lnTo>
                <a:lnTo>
                  <a:pt x="289379" y="204256"/>
                </a:lnTo>
                <a:lnTo>
                  <a:pt x="299941" y="164985"/>
                </a:lnTo>
                <a:lnTo>
                  <a:pt x="300975" y="147579"/>
                </a:lnTo>
                <a:close/>
              </a:path>
            </a:pathLst>
          </a:custGeom>
          <a:ln w="5105">
            <a:solidFill>
              <a:srgbClr val="000000"/>
            </a:solidFill>
          </a:ln>
        </p:spPr>
        <p:txBody>
          <a:bodyPr wrap="square" lIns="0" tIns="0" rIns="0" bIns="0" rtlCol="0">
            <a:noAutofit/>
          </a:bodyPr>
          <a:lstStyle/>
          <a:p>
            <a:endParaRPr/>
          </a:p>
        </p:txBody>
      </p:sp>
      <p:sp>
        <p:nvSpPr>
          <p:cNvPr id="210" name="object 211"/>
          <p:cNvSpPr/>
          <p:nvPr/>
        </p:nvSpPr>
        <p:spPr>
          <a:xfrm>
            <a:off x="4739827" y="2690054"/>
            <a:ext cx="300990" cy="0"/>
          </a:xfrm>
          <a:custGeom>
            <a:avLst/>
            <a:gdLst/>
            <a:ahLst/>
            <a:cxnLst/>
            <a:rect l="l" t="t" r="r" b="b"/>
            <a:pathLst>
              <a:path w="300990">
                <a:moveTo>
                  <a:pt x="0" y="0"/>
                </a:moveTo>
                <a:lnTo>
                  <a:pt x="300990" y="0"/>
                </a:lnTo>
              </a:path>
            </a:pathLst>
          </a:custGeom>
          <a:ln w="5105">
            <a:solidFill>
              <a:srgbClr val="000000"/>
            </a:solidFill>
          </a:ln>
        </p:spPr>
        <p:txBody>
          <a:bodyPr wrap="square" lIns="0" tIns="0" rIns="0" bIns="0" rtlCol="0">
            <a:noAutofit/>
          </a:bodyPr>
          <a:lstStyle/>
          <a:p>
            <a:endParaRPr/>
          </a:p>
        </p:txBody>
      </p:sp>
      <p:sp>
        <p:nvSpPr>
          <p:cNvPr id="211" name="object 212"/>
          <p:cNvSpPr/>
          <p:nvPr/>
        </p:nvSpPr>
        <p:spPr>
          <a:xfrm>
            <a:off x="4438098" y="2542511"/>
            <a:ext cx="301729" cy="294949"/>
          </a:xfrm>
          <a:custGeom>
            <a:avLst/>
            <a:gdLst/>
            <a:ahLst/>
            <a:cxnLst/>
            <a:rect l="l" t="t" r="r" b="b"/>
            <a:pathLst>
              <a:path w="301729" h="294949">
                <a:moveTo>
                  <a:pt x="301729" y="147543"/>
                </a:moveTo>
                <a:lnTo>
                  <a:pt x="295418" y="105210"/>
                </a:lnTo>
                <a:lnTo>
                  <a:pt x="277719" y="67650"/>
                </a:lnTo>
                <a:lnTo>
                  <a:pt x="250485" y="36660"/>
                </a:lnTo>
                <a:lnTo>
                  <a:pt x="215566" y="14038"/>
                </a:lnTo>
                <a:lnTo>
                  <a:pt x="174813" y="1582"/>
                </a:lnTo>
                <a:lnTo>
                  <a:pt x="160252" y="0"/>
                </a:lnTo>
                <a:lnTo>
                  <a:pt x="144251" y="616"/>
                </a:lnTo>
                <a:lnTo>
                  <a:pt x="99922" y="9976"/>
                </a:lnTo>
                <a:lnTo>
                  <a:pt x="62119" y="29326"/>
                </a:lnTo>
                <a:lnTo>
                  <a:pt x="32147" y="57028"/>
                </a:lnTo>
                <a:lnTo>
                  <a:pt x="11311" y="91441"/>
                </a:lnTo>
                <a:lnTo>
                  <a:pt x="918" y="130928"/>
                </a:lnTo>
                <a:lnTo>
                  <a:pt x="0" y="144934"/>
                </a:lnTo>
                <a:lnTo>
                  <a:pt x="700" y="159779"/>
                </a:lnTo>
                <a:lnTo>
                  <a:pt x="10740" y="201416"/>
                </a:lnTo>
                <a:lnTo>
                  <a:pt x="31346" y="237413"/>
                </a:lnTo>
                <a:lnTo>
                  <a:pt x="60794" y="266109"/>
                </a:lnTo>
                <a:lnTo>
                  <a:pt x="97357" y="285841"/>
                </a:lnTo>
                <a:lnTo>
                  <a:pt x="139309" y="294949"/>
                </a:lnTo>
                <a:lnTo>
                  <a:pt x="155424" y="294364"/>
                </a:lnTo>
                <a:lnTo>
                  <a:pt x="200077" y="285195"/>
                </a:lnTo>
                <a:lnTo>
                  <a:pt x="238199" y="266152"/>
                </a:lnTo>
                <a:lnTo>
                  <a:pt x="268509" y="238840"/>
                </a:lnTo>
                <a:lnTo>
                  <a:pt x="289727" y="204867"/>
                </a:lnTo>
                <a:lnTo>
                  <a:pt x="300572" y="165838"/>
                </a:lnTo>
                <a:lnTo>
                  <a:pt x="301729" y="147543"/>
                </a:lnTo>
                <a:close/>
              </a:path>
            </a:pathLst>
          </a:custGeom>
          <a:ln w="5105">
            <a:solidFill>
              <a:srgbClr val="000000"/>
            </a:solidFill>
          </a:ln>
        </p:spPr>
        <p:txBody>
          <a:bodyPr wrap="square" lIns="0" tIns="0" rIns="0" bIns="0" rtlCol="0">
            <a:noAutofit/>
          </a:bodyPr>
          <a:lstStyle/>
          <a:p>
            <a:endParaRPr/>
          </a:p>
        </p:txBody>
      </p:sp>
      <p:sp>
        <p:nvSpPr>
          <p:cNvPr id="212" name="object 213"/>
          <p:cNvSpPr/>
          <p:nvPr/>
        </p:nvSpPr>
        <p:spPr>
          <a:xfrm>
            <a:off x="4543231" y="2621474"/>
            <a:ext cx="75437" cy="128015"/>
          </a:xfrm>
          <a:custGeom>
            <a:avLst/>
            <a:gdLst/>
            <a:ahLst/>
            <a:cxnLst/>
            <a:rect l="l" t="t" r="r" b="b"/>
            <a:pathLst>
              <a:path w="75437" h="128015">
                <a:moveTo>
                  <a:pt x="75437" y="0"/>
                </a:moveTo>
                <a:lnTo>
                  <a:pt x="0" y="128015"/>
                </a:lnTo>
              </a:path>
            </a:pathLst>
          </a:custGeom>
          <a:ln w="5105">
            <a:solidFill>
              <a:srgbClr val="000000"/>
            </a:solidFill>
          </a:ln>
        </p:spPr>
        <p:txBody>
          <a:bodyPr wrap="square" lIns="0" tIns="0" rIns="0" bIns="0" rtlCol="0">
            <a:noAutofit/>
          </a:bodyPr>
          <a:lstStyle/>
          <a:p>
            <a:endParaRPr/>
          </a:p>
        </p:txBody>
      </p:sp>
      <p:sp>
        <p:nvSpPr>
          <p:cNvPr id="213" name="object 214"/>
          <p:cNvSpPr/>
          <p:nvPr/>
        </p:nvSpPr>
        <p:spPr>
          <a:xfrm>
            <a:off x="4618669" y="2621474"/>
            <a:ext cx="75437" cy="128015"/>
          </a:xfrm>
          <a:custGeom>
            <a:avLst/>
            <a:gdLst/>
            <a:ahLst/>
            <a:cxnLst/>
            <a:rect l="l" t="t" r="r" b="b"/>
            <a:pathLst>
              <a:path w="75437" h="128015">
                <a:moveTo>
                  <a:pt x="0" y="0"/>
                </a:moveTo>
                <a:lnTo>
                  <a:pt x="75437" y="128015"/>
                </a:lnTo>
              </a:path>
            </a:pathLst>
          </a:custGeom>
          <a:ln w="5105">
            <a:solidFill>
              <a:srgbClr val="000000"/>
            </a:solidFill>
          </a:ln>
        </p:spPr>
        <p:txBody>
          <a:bodyPr wrap="square" lIns="0" tIns="0" rIns="0" bIns="0" rtlCol="0">
            <a:noAutofit/>
          </a:bodyPr>
          <a:lstStyle/>
          <a:p>
            <a:endParaRPr/>
          </a:p>
        </p:txBody>
      </p:sp>
      <p:sp>
        <p:nvSpPr>
          <p:cNvPr id="214" name="object 215"/>
          <p:cNvSpPr/>
          <p:nvPr/>
        </p:nvSpPr>
        <p:spPr>
          <a:xfrm>
            <a:off x="4543231" y="2749490"/>
            <a:ext cx="150875" cy="0"/>
          </a:xfrm>
          <a:custGeom>
            <a:avLst/>
            <a:gdLst/>
            <a:ahLst/>
            <a:cxnLst/>
            <a:rect l="l" t="t" r="r" b="b"/>
            <a:pathLst>
              <a:path w="150875">
                <a:moveTo>
                  <a:pt x="0" y="0"/>
                </a:moveTo>
                <a:lnTo>
                  <a:pt x="150875" y="0"/>
                </a:lnTo>
              </a:path>
            </a:pathLst>
          </a:custGeom>
          <a:ln w="5105">
            <a:solidFill>
              <a:srgbClr val="000000"/>
            </a:solidFill>
          </a:ln>
        </p:spPr>
        <p:txBody>
          <a:bodyPr wrap="square" lIns="0" tIns="0" rIns="0" bIns="0" rtlCol="0">
            <a:noAutofit/>
          </a:bodyPr>
          <a:lstStyle/>
          <a:p>
            <a:endParaRPr/>
          </a:p>
        </p:txBody>
      </p:sp>
      <p:sp>
        <p:nvSpPr>
          <p:cNvPr id="215" name="object 216"/>
          <p:cNvSpPr/>
          <p:nvPr/>
        </p:nvSpPr>
        <p:spPr>
          <a:xfrm>
            <a:off x="4285669" y="2627571"/>
            <a:ext cx="140208" cy="745236"/>
          </a:xfrm>
          <a:prstGeom prst="rect">
            <a:avLst/>
          </a:prstGeom>
          <a:blipFill>
            <a:blip r:embed="rId14" cstate="print"/>
            <a:stretch>
              <a:fillRect/>
            </a:stretch>
          </a:blipFill>
        </p:spPr>
        <p:txBody>
          <a:bodyPr wrap="square" lIns="0" tIns="0" rIns="0" bIns="0" rtlCol="0">
            <a:noAutofit/>
          </a:bodyPr>
          <a:lstStyle/>
          <a:p>
            <a:endParaRPr/>
          </a:p>
        </p:txBody>
      </p:sp>
      <p:sp>
        <p:nvSpPr>
          <p:cNvPr id="216" name="object 217"/>
          <p:cNvSpPr/>
          <p:nvPr/>
        </p:nvSpPr>
        <p:spPr>
          <a:xfrm>
            <a:off x="5041095" y="2572015"/>
            <a:ext cx="241275" cy="235641"/>
          </a:xfrm>
          <a:custGeom>
            <a:avLst/>
            <a:gdLst/>
            <a:ahLst/>
            <a:cxnLst/>
            <a:rect l="l" t="t" r="r" b="b"/>
            <a:pathLst>
              <a:path w="241275" h="235641">
                <a:moveTo>
                  <a:pt x="241275" y="118039"/>
                </a:moveTo>
                <a:lnTo>
                  <a:pt x="233476" y="76377"/>
                </a:lnTo>
                <a:lnTo>
                  <a:pt x="212009" y="41113"/>
                </a:lnTo>
                <a:lnTo>
                  <a:pt x="179775" y="15147"/>
                </a:lnTo>
                <a:lnTo>
                  <a:pt x="139672" y="1378"/>
                </a:lnTo>
                <a:lnTo>
                  <a:pt x="125057" y="0"/>
                </a:lnTo>
                <a:lnTo>
                  <a:pt x="109596" y="838"/>
                </a:lnTo>
                <a:lnTo>
                  <a:pt x="67456" y="12794"/>
                </a:lnTo>
                <a:lnTo>
                  <a:pt x="33543" y="36793"/>
                </a:lnTo>
                <a:lnTo>
                  <a:pt x="10257" y="70109"/>
                </a:lnTo>
                <a:lnTo>
                  <a:pt x="0" y="110018"/>
                </a:lnTo>
                <a:lnTo>
                  <a:pt x="781" y="125680"/>
                </a:lnTo>
                <a:lnTo>
                  <a:pt x="12479" y="167971"/>
                </a:lnTo>
                <a:lnTo>
                  <a:pt x="36211" y="201697"/>
                </a:lnTo>
                <a:lnTo>
                  <a:pt x="69418" y="224905"/>
                </a:lnTo>
                <a:lnTo>
                  <a:pt x="109538" y="235641"/>
                </a:lnTo>
                <a:lnTo>
                  <a:pt x="125850" y="234948"/>
                </a:lnTo>
                <a:lnTo>
                  <a:pt x="169764" y="223944"/>
                </a:lnTo>
                <a:lnTo>
                  <a:pt x="204728" y="201414"/>
                </a:lnTo>
                <a:lnTo>
                  <a:pt x="228920" y="169749"/>
                </a:lnTo>
                <a:lnTo>
                  <a:pt x="240520" y="131340"/>
                </a:lnTo>
                <a:lnTo>
                  <a:pt x="241275" y="118039"/>
                </a:lnTo>
                <a:close/>
              </a:path>
            </a:pathLst>
          </a:custGeom>
          <a:ln w="5105">
            <a:solidFill>
              <a:srgbClr val="000000"/>
            </a:solidFill>
          </a:ln>
        </p:spPr>
        <p:txBody>
          <a:bodyPr wrap="square" lIns="0" tIns="0" rIns="0" bIns="0" rtlCol="0">
            <a:noAutofit/>
          </a:bodyPr>
          <a:lstStyle/>
          <a:p>
            <a:endParaRPr/>
          </a:p>
        </p:txBody>
      </p:sp>
      <p:sp>
        <p:nvSpPr>
          <p:cNvPr id="217" name="object 218"/>
          <p:cNvSpPr/>
          <p:nvPr/>
        </p:nvSpPr>
        <p:spPr>
          <a:xfrm>
            <a:off x="5210259" y="2572015"/>
            <a:ext cx="241275" cy="235641"/>
          </a:xfrm>
          <a:custGeom>
            <a:avLst/>
            <a:gdLst/>
            <a:ahLst/>
            <a:cxnLst/>
            <a:rect l="l" t="t" r="r" b="b"/>
            <a:pathLst>
              <a:path w="241275" h="235641">
                <a:moveTo>
                  <a:pt x="241275" y="118039"/>
                </a:moveTo>
                <a:lnTo>
                  <a:pt x="233476" y="76377"/>
                </a:lnTo>
                <a:lnTo>
                  <a:pt x="212009" y="41113"/>
                </a:lnTo>
                <a:lnTo>
                  <a:pt x="179775" y="15147"/>
                </a:lnTo>
                <a:lnTo>
                  <a:pt x="139672" y="1378"/>
                </a:lnTo>
                <a:lnTo>
                  <a:pt x="125057" y="0"/>
                </a:lnTo>
                <a:lnTo>
                  <a:pt x="109596" y="838"/>
                </a:lnTo>
                <a:lnTo>
                  <a:pt x="67456" y="12794"/>
                </a:lnTo>
                <a:lnTo>
                  <a:pt x="33543" y="36793"/>
                </a:lnTo>
                <a:lnTo>
                  <a:pt x="10257" y="70109"/>
                </a:lnTo>
                <a:lnTo>
                  <a:pt x="0" y="110018"/>
                </a:lnTo>
                <a:lnTo>
                  <a:pt x="781" y="125680"/>
                </a:lnTo>
                <a:lnTo>
                  <a:pt x="12479" y="167971"/>
                </a:lnTo>
                <a:lnTo>
                  <a:pt x="36211" y="201697"/>
                </a:lnTo>
                <a:lnTo>
                  <a:pt x="69418" y="224905"/>
                </a:lnTo>
                <a:lnTo>
                  <a:pt x="109538" y="235641"/>
                </a:lnTo>
                <a:lnTo>
                  <a:pt x="125850" y="234948"/>
                </a:lnTo>
                <a:lnTo>
                  <a:pt x="169764" y="223944"/>
                </a:lnTo>
                <a:lnTo>
                  <a:pt x="204728" y="201414"/>
                </a:lnTo>
                <a:lnTo>
                  <a:pt x="228920" y="169749"/>
                </a:lnTo>
                <a:lnTo>
                  <a:pt x="240520" y="131340"/>
                </a:lnTo>
                <a:lnTo>
                  <a:pt x="241275" y="118039"/>
                </a:lnTo>
                <a:close/>
              </a:path>
            </a:pathLst>
          </a:custGeom>
          <a:ln w="5105">
            <a:solidFill>
              <a:srgbClr val="000000"/>
            </a:solidFill>
          </a:ln>
        </p:spPr>
        <p:txBody>
          <a:bodyPr wrap="square" lIns="0" tIns="0" rIns="0" bIns="0" rtlCol="0">
            <a:noAutofit/>
          </a:bodyPr>
          <a:lstStyle/>
          <a:p>
            <a:endParaRPr/>
          </a:p>
        </p:txBody>
      </p:sp>
      <p:sp>
        <p:nvSpPr>
          <p:cNvPr id="218" name="object 219"/>
          <p:cNvSpPr/>
          <p:nvPr/>
        </p:nvSpPr>
        <p:spPr>
          <a:xfrm>
            <a:off x="5011099" y="2596328"/>
            <a:ext cx="455675" cy="195071"/>
          </a:xfrm>
          <a:custGeom>
            <a:avLst/>
            <a:gdLst/>
            <a:ahLst/>
            <a:cxnLst/>
            <a:rect l="l" t="t" r="r" b="b"/>
            <a:pathLst>
              <a:path w="455675" h="195071">
                <a:moveTo>
                  <a:pt x="0" y="195071"/>
                </a:moveTo>
                <a:lnTo>
                  <a:pt x="455675" y="0"/>
                </a:lnTo>
              </a:path>
            </a:pathLst>
          </a:custGeom>
          <a:ln w="5105">
            <a:solidFill>
              <a:srgbClr val="000000"/>
            </a:solidFill>
          </a:ln>
        </p:spPr>
        <p:txBody>
          <a:bodyPr wrap="square" lIns="0" tIns="0" rIns="0" bIns="0" rtlCol="0">
            <a:noAutofit/>
          </a:bodyPr>
          <a:lstStyle/>
          <a:p>
            <a:endParaRPr/>
          </a:p>
        </p:txBody>
      </p:sp>
      <p:sp>
        <p:nvSpPr>
          <p:cNvPr id="219" name="object 220"/>
          <p:cNvSpPr/>
          <p:nvPr/>
        </p:nvSpPr>
        <p:spPr>
          <a:xfrm>
            <a:off x="5443915" y="2568134"/>
            <a:ext cx="79997" cy="64007"/>
          </a:xfrm>
          <a:custGeom>
            <a:avLst/>
            <a:gdLst/>
            <a:ahLst/>
            <a:cxnLst/>
            <a:rect l="l" t="t" r="r" b="b"/>
            <a:pathLst>
              <a:path w="79997" h="64007">
                <a:moveTo>
                  <a:pt x="79997" y="3809"/>
                </a:moveTo>
                <a:lnTo>
                  <a:pt x="0" y="0"/>
                </a:lnTo>
                <a:lnTo>
                  <a:pt x="28955" y="64007"/>
                </a:lnTo>
                <a:lnTo>
                  <a:pt x="79997" y="3809"/>
                </a:lnTo>
                <a:close/>
              </a:path>
            </a:pathLst>
          </a:custGeom>
          <a:solidFill>
            <a:srgbClr val="000000"/>
          </a:solidFill>
        </p:spPr>
        <p:txBody>
          <a:bodyPr wrap="square" lIns="0" tIns="0" rIns="0" bIns="0" rtlCol="0">
            <a:noAutofit/>
          </a:bodyPr>
          <a:lstStyle/>
          <a:p>
            <a:endParaRPr/>
          </a:p>
        </p:txBody>
      </p:sp>
      <p:sp>
        <p:nvSpPr>
          <p:cNvPr id="220" name="object 221"/>
          <p:cNvSpPr/>
          <p:nvPr/>
        </p:nvSpPr>
        <p:spPr>
          <a:xfrm>
            <a:off x="5451535" y="2690054"/>
            <a:ext cx="211061" cy="0"/>
          </a:xfrm>
          <a:custGeom>
            <a:avLst/>
            <a:gdLst/>
            <a:ahLst/>
            <a:cxnLst/>
            <a:rect l="l" t="t" r="r" b="b"/>
            <a:pathLst>
              <a:path w="211061">
                <a:moveTo>
                  <a:pt x="0" y="0"/>
                </a:moveTo>
                <a:lnTo>
                  <a:pt x="211061" y="0"/>
                </a:lnTo>
              </a:path>
            </a:pathLst>
          </a:custGeom>
          <a:ln w="5105">
            <a:solidFill>
              <a:srgbClr val="000000"/>
            </a:solidFill>
          </a:ln>
        </p:spPr>
        <p:txBody>
          <a:bodyPr wrap="square" lIns="0" tIns="0" rIns="0" bIns="0" rtlCol="0">
            <a:noAutofit/>
          </a:bodyPr>
          <a:lstStyle/>
          <a:p>
            <a:endParaRPr/>
          </a:p>
        </p:txBody>
      </p:sp>
      <p:sp>
        <p:nvSpPr>
          <p:cNvPr id="221" name="object 222"/>
          <p:cNvSpPr/>
          <p:nvPr/>
        </p:nvSpPr>
        <p:spPr>
          <a:xfrm>
            <a:off x="5735369" y="2607866"/>
            <a:ext cx="168781" cy="164525"/>
          </a:xfrm>
          <a:custGeom>
            <a:avLst/>
            <a:gdLst/>
            <a:ahLst/>
            <a:cxnLst/>
            <a:rect l="l" t="t" r="r" b="b"/>
            <a:pathLst>
              <a:path w="168781" h="164525">
                <a:moveTo>
                  <a:pt x="168781" y="82188"/>
                </a:moveTo>
                <a:lnTo>
                  <a:pt x="157866" y="41686"/>
                </a:lnTo>
                <a:lnTo>
                  <a:pt x="129125" y="12443"/>
                </a:lnTo>
                <a:lnTo>
                  <a:pt x="88560" y="0"/>
                </a:lnTo>
                <a:lnTo>
                  <a:pt x="73032" y="1142"/>
                </a:lnTo>
                <a:lnTo>
                  <a:pt x="33232" y="17160"/>
                </a:lnTo>
                <a:lnTo>
                  <a:pt x="7279" y="48077"/>
                </a:lnTo>
                <a:lnTo>
                  <a:pt x="0" y="74433"/>
                </a:lnTo>
                <a:lnTo>
                  <a:pt x="1058" y="90289"/>
                </a:lnTo>
                <a:lnTo>
                  <a:pt x="16751" y="130445"/>
                </a:lnTo>
                <a:lnTo>
                  <a:pt x="47191" y="156633"/>
                </a:lnTo>
                <a:lnTo>
                  <a:pt x="73116" y="164525"/>
                </a:lnTo>
                <a:lnTo>
                  <a:pt x="89762" y="163632"/>
                </a:lnTo>
                <a:lnTo>
                  <a:pt x="131598" y="149060"/>
                </a:lnTo>
                <a:lnTo>
                  <a:pt x="158940" y="120375"/>
                </a:lnTo>
                <a:lnTo>
                  <a:pt x="168781" y="82366"/>
                </a:lnTo>
                <a:lnTo>
                  <a:pt x="168781" y="82188"/>
                </a:lnTo>
                <a:close/>
              </a:path>
            </a:pathLst>
          </a:custGeom>
          <a:ln w="5105">
            <a:solidFill>
              <a:srgbClr val="000000"/>
            </a:solidFill>
          </a:ln>
        </p:spPr>
        <p:txBody>
          <a:bodyPr wrap="square" lIns="0" tIns="0" rIns="0" bIns="0" rtlCol="0">
            <a:noAutofit/>
          </a:bodyPr>
          <a:lstStyle/>
          <a:p>
            <a:endParaRPr/>
          </a:p>
        </p:txBody>
      </p:sp>
      <p:sp>
        <p:nvSpPr>
          <p:cNvPr id="222" name="object 223"/>
          <p:cNvSpPr/>
          <p:nvPr/>
        </p:nvSpPr>
        <p:spPr>
          <a:xfrm>
            <a:off x="5904469" y="2607837"/>
            <a:ext cx="168083" cy="164603"/>
          </a:xfrm>
          <a:custGeom>
            <a:avLst/>
            <a:gdLst/>
            <a:ahLst/>
            <a:cxnLst/>
            <a:rect l="l" t="t" r="r" b="b"/>
            <a:pathLst>
              <a:path w="168083" h="164603">
                <a:moveTo>
                  <a:pt x="168083" y="82217"/>
                </a:moveTo>
                <a:lnTo>
                  <a:pt x="157260" y="41548"/>
                </a:lnTo>
                <a:lnTo>
                  <a:pt x="128641" y="12270"/>
                </a:lnTo>
                <a:lnTo>
                  <a:pt x="88003" y="0"/>
                </a:lnTo>
                <a:lnTo>
                  <a:pt x="72400" y="1159"/>
                </a:lnTo>
                <a:lnTo>
                  <a:pt x="32675" y="17308"/>
                </a:lnTo>
                <a:lnTo>
                  <a:pt x="7048" y="48434"/>
                </a:lnTo>
                <a:lnTo>
                  <a:pt x="0" y="74947"/>
                </a:lnTo>
                <a:lnTo>
                  <a:pt x="1057" y="90716"/>
                </a:lnTo>
                <a:lnTo>
                  <a:pt x="16668" y="130711"/>
                </a:lnTo>
                <a:lnTo>
                  <a:pt x="47178" y="156801"/>
                </a:lnTo>
                <a:lnTo>
                  <a:pt x="73409" y="164603"/>
                </a:lnTo>
                <a:lnTo>
                  <a:pt x="90070" y="163684"/>
                </a:lnTo>
                <a:lnTo>
                  <a:pt x="131727" y="148915"/>
                </a:lnTo>
                <a:lnTo>
                  <a:pt x="158681" y="119914"/>
                </a:lnTo>
                <a:lnTo>
                  <a:pt x="168083" y="82217"/>
                </a:lnTo>
                <a:close/>
              </a:path>
            </a:pathLst>
          </a:custGeom>
          <a:ln w="5105">
            <a:solidFill>
              <a:srgbClr val="000000"/>
            </a:solidFill>
          </a:ln>
        </p:spPr>
        <p:txBody>
          <a:bodyPr wrap="square" lIns="0" tIns="0" rIns="0" bIns="0" rtlCol="0">
            <a:noAutofit/>
          </a:bodyPr>
          <a:lstStyle/>
          <a:p>
            <a:endParaRPr/>
          </a:p>
        </p:txBody>
      </p:sp>
      <p:sp>
        <p:nvSpPr>
          <p:cNvPr id="223" name="object 224"/>
          <p:cNvSpPr/>
          <p:nvPr/>
        </p:nvSpPr>
        <p:spPr>
          <a:xfrm>
            <a:off x="5662596" y="2453834"/>
            <a:ext cx="482358" cy="472439"/>
          </a:xfrm>
          <a:custGeom>
            <a:avLst/>
            <a:gdLst/>
            <a:ahLst/>
            <a:cxnLst/>
            <a:rect l="l" t="t" r="r" b="b"/>
            <a:pathLst>
              <a:path w="482358" h="472439">
                <a:moveTo>
                  <a:pt x="482358" y="236219"/>
                </a:moveTo>
                <a:lnTo>
                  <a:pt x="479216" y="197942"/>
                </a:lnTo>
                <a:lnTo>
                  <a:pt x="463485" y="144339"/>
                </a:lnTo>
                <a:lnTo>
                  <a:pt x="436000" y="96780"/>
                </a:lnTo>
                <a:lnTo>
                  <a:pt x="398413" y="56915"/>
                </a:lnTo>
                <a:lnTo>
                  <a:pt x="352375" y="26396"/>
                </a:lnTo>
                <a:lnTo>
                  <a:pt x="299538" y="6874"/>
                </a:lnTo>
                <a:lnTo>
                  <a:pt x="261352" y="784"/>
                </a:lnTo>
                <a:lnTo>
                  <a:pt x="241553" y="0"/>
                </a:lnTo>
                <a:lnTo>
                  <a:pt x="221750" y="784"/>
                </a:lnTo>
                <a:lnTo>
                  <a:pt x="183524" y="6874"/>
                </a:lnTo>
                <a:lnTo>
                  <a:pt x="130570" y="26396"/>
                </a:lnTo>
                <a:lnTo>
                  <a:pt x="84376" y="56915"/>
                </a:lnTo>
                <a:lnTo>
                  <a:pt x="46622" y="96780"/>
                </a:lnTo>
                <a:lnTo>
                  <a:pt x="18990" y="144339"/>
                </a:lnTo>
                <a:lnTo>
                  <a:pt x="3163" y="197942"/>
                </a:lnTo>
                <a:lnTo>
                  <a:pt x="0" y="236219"/>
                </a:lnTo>
                <a:lnTo>
                  <a:pt x="801" y="255572"/>
                </a:lnTo>
                <a:lnTo>
                  <a:pt x="12320" y="310822"/>
                </a:lnTo>
                <a:lnTo>
                  <a:pt x="36203" y="360580"/>
                </a:lnTo>
                <a:lnTo>
                  <a:pt x="70770" y="403193"/>
                </a:lnTo>
                <a:lnTo>
                  <a:pt x="114338" y="437010"/>
                </a:lnTo>
                <a:lnTo>
                  <a:pt x="165225" y="460382"/>
                </a:lnTo>
                <a:lnTo>
                  <a:pt x="202386" y="469343"/>
                </a:lnTo>
                <a:lnTo>
                  <a:pt x="241553" y="472439"/>
                </a:lnTo>
                <a:lnTo>
                  <a:pt x="261352" y="471655"/>
                </a:lnTo>
                <a:lnTo>
                  <a:pt x="299538" y="465565"/>
                </a:lnTo>
                <a:lnTo>
                  <a:pt x="352375" y="446043"/>
                </a:lnTo>
                <a:lnTo>
                  <a:pt x="398413" y="415524"/>
                </a:lnTo>
                <a:lnTo>
                  <a:pt x="436000" y="375659"/>
                </a:lnTo>
                <a:lnTo>
                  <a:pt x="463485" y="328100"/>
                </a:lnTo>
                <a:lnTo>
                  <a:pt x="479216" y="274497"/>
                </a:lnTo>
                <a:lnTo>
                  <a:pt x="482358" y="236219"/>
                </a:lnTo>
                <a:close/>
              </a:path>
            </a:pathLst>
          </a:custGeom>
          <a:ln w="5105">
            <a:solidFill>
              <a:srgbClr val="000000"/>
            </a:solidFill>
          </a:ln>
        </p:spPr>
        <p:txBody>
          <a:bodyPr wrap="square" lIns="0" tIns="0" rIns="0" bIns="0" rtlCol="0">
            <a:noAutofit/>
          </a:bodyPr>
          <a:lstStyle/>
          <a:p>
            <a:endParaRPr/>
          </a:p>
        </p:txBody>
      </p:sp>
      <p:sp>
        <p:nvSpPr>
          <p:cNvPr id="224" name="object 225"/>
          <p:cNvSpPr/>
          <p:nvPr/>
        </p:nvSpPr>
        <p:spPr>
          <a:xfrm>
            <a:off x="4890703" y="2483552"/>
            <a:ext cx="0" cy="442722"/>
          </a:xfrm>
          <a:custGeom>
            <a:avLst/>
            <a:gdLst/>
            <a:ahLst/>
            <a:cxnLst/>
            <a:rect l="l" t="t" r="r" b="b"/>
            <a:pathLst>
              <a:path h="442722">
                <a:moveTo>
                  <a:pt x="0" y="0"/>
                </a:moveTo>
                <a:lnTo>
                  <a:pt x="0" y="442722"/>
                </a:lnTo>
              </a:path>
            </a:pathLst>
          </a:custGeom>
          <a:ln w="15328">
            <a:solidFill>
              <a:srgbClr val="000000"/>
            </a:solidFill>
          </a:ln>
        </p:spPr>
        <p:txBody>
          <a:bodyPr wrap="square" lIns="0" tIns="0" rIns="0" bIns="0" rtlCol="0">
            <a:noAutofit/>
          </a:bodyPr>
          <a:lstStyle/>
          <a:p>
            <a:endParaRPr/>
          </a:p>
        </p:txBody>
      </p:sp>
      <p:sp>
        <p:nvSpPr>
          <p:cNvPr id="225" name="object 226"/>
          <p:cNvSpPr/>
          <p:nvPr/>
        </p:nvSpPr>
        <p:spPr>
          <a:xfrm>
            <a:off x="2778439" y="2542226"/>
            <a:ext cx="90678" cy="217169"/>
          </a:xfrm>
          <a:custGeom>
            <a:avLst/>
            <a:gdLst/>
            <a:ahLst/>
            <a:cxnLst/>
            <a:rect l="l" t="t" r="r" b="b"/>
            <a:pathLst>
              <a:path w="90678" h="217169">
                <a:moveTo>
                  <a:pt x="60198" y="0"/>
                </a:moveTo>
                <a:lnTo>
                  <a:pt x="0" y="118110"/>
                </a:lnTo>
                <a:lnTo>
                  <a:pt x="90678" y="207263"/>
                </a:lnTo>
                <a:lnTo>
                  <a:pt x="59436" y="217169"/>
                </a:lnTo>
              </a:path>
            </a:pathLst>
          </a:custGeom>
          <a:ln w="5105">
            <a:solidFill>
              <a:srgbClr val="FF0000"/>
            </a:solidFill>
          </a:ln>
        </p:spPr>
        <p:txBody>
          <a:bodyPr wrap="square" lIns="0" tIns="0" rIns="0" bIns="0" rtlCol="0">
            <a:noAutofit/>
          </a:bodyPr>
          <a:lstStyle/>
          <a:p>
            <a:endParaRPr/>
          </a:p>
        </p:txBody>
      </p:sp>
      <p:sp>
        <p:nvSpPr>
          <p:cNvPr id="226" name="object 227"/>
          <p:cNvSpPr/>
          <p:nvPr/>
        </p:nvSpPr>
        <p:spPr>
          <a:xfrm>
            <a:off x="2778439" y="2723582"/>
            <a:ext cx="79248" cy="66293"/>
          </a:xfrm>
          <a:custGeom>
            <a:avLst/>
            <a:gdLst/>
            <a:ahLst/>
            <a:cxnLst/>
            <a:rect l="l" t="t" r="r" b="b"/>
            <a:pathLst>
              <a:path w="79248" h="66293">
                <a:moveTo>
                  <a:pt x="79248" y="66293"/>
                </a:moveTo>
                <a:lnTo>
                  <a:pt x="56387" y="0"/>
                </a:lnTo>
                <a:lnTo>
                  <a:pt x="0" y="54863"/>
                </a:lnTo>
                <a:lnTo>
                  <a:pt x="79248" y="66293"/>
                </a:lnTo>
                <a:close/>
              </a:path>
            </a:pathLst>
          </a:custGeom>
          <a:solidFill>
            <a:srgbClr val="FF0000"/>
          </a:solidFill>
        </p:spPr>
        <p:txBody>
          <a:bodyPr wrap="square" lIns="0" tIns="0" rIns="0" bIns="0" rtlCol="0">
            <a:noAutofit/>
          </a:bodyPr>
          <a:lstStyle/>
          <a:p>
            <a:endParaRPr/>
          </a:p>
        </p:txBody>
      </p:sp>
      <p:sp>
        <p:nvSpPr>
          <p:cNvPr id="227" name="object 228"/>
          <p:cNvSpPr/>
          <p:nvPr/>
        </p:nvSpPr>
        <p:spPr>
          <a:xfrm>
            <a:off x="757615" y="2956545"/>
            <a:ext cx="422147" cy="61169"/>
          </a:xfrm>
          <a:custGeom>
            <a:avLst/>
            <a:gdLst/>
            <a:ahLst/>
            <a:cxnLst/>
            <a:rect l="l" t="t" r="r" b="b"/>
            <a:pathLst>
              <a:path w="422148" h="61169">
                <a:moveTo>
                  <a:pt x="0" y="61169"/>
                </a:moveTo>
                <a:lnTo>
                  <a:pt x="11958" y="20846"/>
                </a:lnTo>
                <a:lnTo>
                  <a:pt x="44651" y="80"/>
                </a:lnTo>
                <a:lnTo>
                  <a:pt x="59590" y="898"/>
                </a:lnTo>
                <a:lnTo>
                  <a:pt x="93290" y="21363"/>
                </a:lnTo>
                <a:lnTo>
                  <a:pt x="105156" y="58121"/>
                </a:lnTo>
                <a:lnTo>
                  <a:pt x="105156" y="59645"/>
                </a:lnTo>
                <a:lnTo>
                  <a:pt x="105156" y="61169"/>
                </a:lnTo>
                <a:lnTo>
                  <a:pt x="117911" y="20647"/>
                </a:lnTo>
                <a:lnTo>
                  <a:pt x="151051" y="0"/>
                </a:lnTo>
                <a:lnTo>
                  <a:pt x="165582" y="860"/>
                </a:lnTo>
                <a:lnTo>
                  <a:pt x="198837" y="21553"/>
                </a:lnTo>
                <a:lnTo>
                  <a:pt x="211073" y="58121"/>
                </a:lnTo>
                <a:lnTo>
                  <a:pt x="211073" y="59645"/>
                </a:lnTo>
                <a:lnTo>
                  <a:pt x="211073" y="61169"/>
                </a:lnTo>
                <a:lnTo>
                  <a:pt x="223032" y="20846"/>
                </a:lnTo>
                <a:lnTo>
                  <a:pt x="255725" y="80"/>
                </a:lnTo>
                <a:lnTo>
                  <a:pt x="270578" y="883"/>
                </a:lnTo>
                <a:lnTo>
                  <a:pt x="304320" y="21102"/>
                </a:lnTo>
                <a:lnTo>
                  <a:pt x="316991" y="58121"/>
                </a:lnTo>
                <a:lnTo>
                  <a:pt x="316991" y="59645"/>
                </a:lnTo>
                <a:lnTo>
                  <a:pt x="316991" y="61169"/>
                </a:lnTo>
                <a:lnTo>
                  <a:pt x="328950" y="20846"/>
                </a:lnTo>
                <a:lnTo>
                  <a:pt x="361643" y="80"/>
                </a:lnTo>
                <a:lnTo>
                  <a:pt x="376336" y="898"/>
                </a:lnTo>
                <a:lnTo>
                  <a:pt x="410057" y="21363"/>
                </a:lnTo>
                <a:lnTo>
                  <a:pt x="422147" y="58121"/>
                </a:lnTo>
                <a:lnTo>
                  <a:pt x="422147" y="59645"/>
                </a:lnTo>
                <a:lnTo>
                  <a:pt x="422147" y="61169"/>
                </a:lnTo>
              </a:path>
            </a:pathLst>
          </a:custGeom>
          <a:ln w="5105">
            <a:solidFill>
              <a:srgbClr val="000000"/>
            </a:solidFill>
          </a:ln>
        </p:spPr>
        <p:txBody>
          <a:bodyPr wrap="square" lIns="0" tIns="0" rIns="0" bIns="0" rtlCol="0">
            <a:noAutofit/>
          </a:bodyPr>
          <a:lstStyle/>
          <a:p>
            <a:endParaRPr/>
          </a:p>
        </p:txBody>
      </p:sp>
      <p:sp>
        <p:nvSpPr>
          <p:cNvPr id="228" name="object 229"/>
          <p:cNvSpPr/>
          <p:nvPr/>
        </p:nvSpPr>
        <p:spPr>
          <a:xfrm>
            <a:off x="968689" y="3087818"/>
            <a:ext cx="0" cy="458724"/>
          </a:xfrm>
          <a:custGeom>
            <a:avLst/>
            <a:gdLst/>
            <a:ahLst/>
            <a:cxnLst/>
            <a:rect l="l" t="t" r="r" b="b"/>
            <a:pathLst>
              <a:path h="458724">
                <a:moveTo>
                  <a:pt x="0" y="458724"/>
                </a:moveTo>
                <a:lnTo>
                  <a:pt x="0" y="0"/>
                </a:lnTo>
              </a:path>
            </a:pathLst>
          </a:custGeom>
          <a:ln w="5105">
            <a:solidFill>
              <a:srgbClr val="000000"/>
            </a:solidFill>
          </a:ln>
        </p:spPr>
        <p:txBody>
          <a:bodyPr wrap="square" lIns="0" tIns="0" rIns="0" bIns="0" rtlCol="0">
            <a:noAutofit/>
          </a:bodyPr>
          <a:lstStyle/>
          <a:p>
            <a:endParaRPr/>
          </a:p>
        </p:txBody>
      </p:sp>
      <p:sp>
        <p:nvSpPr>
          <p:cNvPr id="229" name="object 230"/>
          <p:cNvSpPr/>
          <p:nvPr/>
        </p:nvSpPr>
        <p:spPr>
          <a:xfrm>
            <a:off x="932875" y="3026858"/>
            <a:ext cx="71627" cy="70103"/>
          </a:xfrm>
          <a:custGeom>
            <a:avLst/>
            <a:gdLst/>
            <a:ahLst/>
            <a:cxnLst/>
            <a:rect l="l" t="t" r="r" b="b"/>
            <a:pathLst>
              <a:path w="71627" h="70103">
                <a:moveTo>
                  <a:pt x="71627" y="70104"/>
                </a:moveTo>
                <a:lnTo>
                  <a:pt x="35813" y="0"/>
                </a:lnTo>
                <a:lnTo>
                  <a:pt x="0" y="70104"/>
                </a:lnTo>
                <a:lnTo>
                  <a:pt x="71627" y="70104"/>
                </a:lnTo>
                <a:close/>
              </a:path>
            </a:pathLst>
          </a:custGeom>
          <a:solidFill>
            <a:srgbClr val="000000"/>
          </a:solidFill>
        </p:spPr>
        <p:txBody>
          <a:bodyPr wrap="square" lIns="0" tIns="0" rIns="0" bIns="0" rtlCol="0">
            <a:noAutofit/>
          </a:bodyPr>
          <a:lstStyle/>
          <a:p>
            <a:endParaRPr/>
          </a:p>
        </p:txBody>
      </p:sp>
      <p:sp>
        <p:nvSpPr>
          <p:cNvPr id="230" name="object 231"/>
          <p:cNvSpPr/>
          <p:nvPr/>
        </p:nvSpPr>
        <p:spPr>
          <a:xfrm>
            <a:off x="1873945" y="3477200"/>
            <a:ext cx="0" cy="69341"/>
          </a:xfrm>
          <a:custGeom>
            <a:avLst/>
            <a:gdLst/>
            <a:ahLst/>
            <a:cxnLst/>
            <a:rect l="l" t="t" r="r" b="b"/>
            <a:pathLst>
              <a:path h="69341">
                <a:moveTo>
                  <a:pt x="0" y="69341"/>
                </a:moveTo>
                <a:lnTo>
                  <a:pt x="0" y="0"/>
                </a:lnTo>
              </a:path>
            </a:pathLst>
          </a:custGeom>
          <a:ln w="5105">
            <a:solidFill>
              <a:srgbClr val="000000"/>
            </a:solidFill>
          </a:ln>
        </p:spPr>
        <p:txBody>
          <a:bodyPr wrap="square" lIns="0" tIns="0" rIns="0" bIns="0" rtlCol="0">
            <a:noAutofit/>
          </a:bodyPr>
          <a:lstStyle/>
          <a:p>
            <a:endParaRPr/>
          </a:p>
        </p:txBody>
      </p:sp>
      <p:sp>
        <p:nvSpPr>
          <p:cNvPr id="231" name="object 232"/>
          <p:cNvSpPr/>
          <p:nvPr/>
        </p:nvSpPr>
        <p:spPr>
          <a:xfrm>
            <a:off x="1838131" y="3416240"/>
            <a:ext cx="71627" cy="70104"/>
          </a:xfrm>
          <a:custGeom>
            <a:avLst/>
            <a:gdLst/>
            <a:ahLst/>
            <a:cxnLst/>
            <a:rect l="l" t="t" r="r" b="b"/>
            <a:pathLst>
              <a:path w="71627" h="70104">
                <a:moveTo>
                  <a:pt x="71627" y="70104"/>
                </a:moveTo>
                <a:lnTo>
                  <a:pt x="35813" y="0"/>
                </a:lnTo>
                <a:lnTo>
                  <a:pt x="0" y="70104"/>
                </a:lnTo>
                <a:lnTo>
                  <a:pt x="71627" y="70104"/>
                </a:lnTo>
                <a:close/>
              </a:path>
            </a:pathLst>
          </a:custGeom>
          <a:solidFill>
            <a:srgbClr val="000000"/>
          </a:solidFill>
        </p:spPr>
        <p:txBody>
          <a:bodyPr wrap="square" lIns="0" tIns="0" rIns="0" bIns="0" rtlCol="0">
            <a:noAutofit/>
          </a:bodyPr>
          <a:lstStyle/>
          <a:p>
            <a:endParaRPr/>
          </a:p>
        </p:txBody>
      </p:sp>
      <p:sp>
        <p:nvSpPr>
          <p:cNvPr id="232" name="object 233"/>
          <p:cNvSpPr/>
          <p:nvPr/>
        </p:nvSpPr>
        <p:spPr>
          <a:xfrm>
            <a:off x="757615" y="3546542"/>
            <a:ext cx="1357122" cy="472439"/>
          </a:xfrm>
          <a:custGeom>
            <a:avLst/>
            <a:gdLst/>
            <a:ahLst/>
            <a:cxnLst/>
            <a:rect l="l" t="t" r="r" b="b"/>
            <a:pathLst>
              <a:path w="1357122" h="472439">
                <a:moveTo>
                  <a:pt x="0" y="0"/>
                </a:moveTo>
                <a:lnTo>
                  <a:pt x="0" y="472439"/>
                </a:lnTo>
                <a:lnTo>
                  <a:pt x="1357122" y="472439"/>
                </a:lnTo>
                <a:lnTo>
                  <a:pt x="1357122" y="0"/>
                </a:lnTo>
                <a:lnTo>
                  <a:pt x="0" y="0"/>
                </a:lnTo>
                <a:close/>
              </a:path>
            </a:pathLst>
          </a:custGeom>
          <a:ln w="5105">
            <a:solidFill>
              <a:srgbClr val="000000"/>
            </a:solidFill>
          </a:ln>
        </p:spPr>
        <p:txBody>
          <a:bodyPr wrap="square" lIns="0" tIns="0" rIns="0" bIns="0" rtlCol="0">
            <a:noAutofit/>
          </a:bodyPr>
          <a:lstStyle/>
          <a:p>
            <a:endParaRPr/>
          </a:p>
        </p:txBody>
      </p:sp>
      <p:sp>
        <p:nvSpPr>
          <p:cNvPr id="233" name="object 234"/>
          <p:cNvSpPr/>
          <p:nvPr/>
        </p:nvSpPr>
        <p:spPr>
          <a:xfrm>
            <a:off x="1089841" y="3616646"/>
            <a:ext cx="701040" cy="141731"/>
          </a:xfrm>
          <a:prstGeom prst="rect">
            <a:avLst/>
          </a:prstGeom>
          <a:blipFill>
            <a:blip r:embed="rId15" cstate="print"/>
            <a:stretch>
              <a:fillRect/>
            </a:stretch>
          </a:blipFill>
        </p:spPr>
        <p:txBody>
          <a:bodyPr wrap="square" lIns="0" tIns="0" rIns="0" bIns="0" rtlCol="0">
            <a:noAutofit/>
          </a:bodyPr>
          <a:lstStyle/>
          <a:p>
            <a:endParaRPr/>
          </a:p>
        </p:txBody>
      </p:sp>
      <p:sp>
        <p:nvSpPr>
          <p:cNvPr id="234" name="object 235"/>
          <p:cNvSpPr/>
          <p:nvPr/>
        </p:nvSpPr>
        <p:spPr>
          <a:xfrm>
            <a:off x="1207951" y="3833054"/>
            <a:ext cx="463296" cy="205739"/>
          </a:xfrm>
          <a:prstGeom prst="rect">
            <a:avLst/>
          </a:prstGeom>
          <a:blipFill>
            <a:blip r:embed="rId16" cstate="print"/>
            <a:stretch>
              <a:fillRect/>
            </a:stretch>
          </a:blipFill>
        </p:spPr>
        <p:txBody>
          <a:bodyPr wrap="square" lIns="0" tIns="0" rIns="0" bIns="0" rtlCol="0">
            <a:noAutofit/>
          </a:bodyPr>
          <a:lstStyle/>
          <a:p>
            <a:endParaRPr/>
          </a:p>
        </p:txBody>
      </p:sp>
      <p:sp>
        <p:nvSpPr>
          <p:cNvPr id="235" name="object 236"/>
          <p:cNvSpPr/>
          <p:nvPr/>
        </p:nvSpPr>
        <p:spPr>
          <a:xfrm>
            <a:off x="625027" y="3469580"/>
            <a:ext cx="3079963" cy="676943"/>
          </a:xfrm>
          <a:custGeom>
            <a:avLst/>
            <a:gdLst/>
            <a:ahLst/>
            <a:cxnLst/>
            <a:rect l="l" t="t" r="r" b="b"/>
            <a:pathLst>
              <a:path w="3033521" h="898398">
                <a:moveTo>
                  <a:pt x="264414" y="0"/>
                </a:moveTo>
                <a:lnTo>
                  <a:pt x="221458" y="1403"/>
                </a:lnTo>
                <a:lnTo>
                  <a:pt x="180734" y="5468"/>
                </a:lnTo>
                <a:lnTo>
                  <a:pt x="142780" y="11974"/>
                </a:lnTo>
                <a:lnTo>
                  <a:pt x="92225" y="25830"/>
                </a:lnTo>
                <a:lnTo>
                  <a:pt x="50938" y="43946"/>
                </a:lnTo>
                <a:lnTo>
                  <a:pt x="13453" y="73444"/>
                </a:lnTo>
                <a:lnTo>
                  <a:pt x="0" y="107441"/>
                </a:lnTo>
                <a:lnTo>
                  <a:pt x="0" y="539496"/>
                </a:lnTo>
                <a:lnTo>
                  <a:pt x="20740" y="581477"/>
                </a:lnTo>
                <a:lnTo>
                  <a:pt x="63558" y="609781"/>
                </a:lnTo>
                <a:lnTo>
                  <a:pt x="108136" y="626729"/>
                </a:lnTo>
                <a:lnTo>
                  <a:pt x="161377" y="639151"/>
                </a:lnTo>
                <a:lnTo>
                  <a:pt x="200783" y="644536"/>
                </a:lnTo>
                <a:lnTo>
                  <a:pt x="242691" y="647339"/>
                </a:lnTo>
                <a:lnTo>
                  <a:pt x="264414" y="647700"/>
                </a:lnTo>
                <a:lnTo>
                  <a:pt x="1320546" y="647700"/>
                </a:lnTo>
                <a:lnTo>
                  <a:pt x="1363294" y="646275"/>
                </a:lnTo>
                <a:lnTo>
                  <a:pt x="1403853" y="642152"/>
                </a:lnTo>
                <a:lnTo>
                  <a:pt x="1441678" y="635561"/>
                </a:lnTo>
                <a:lnTo>
                  <a:pt x="1492099" y="621545"/>
                </a:lnTo>
                <a:lnTo>
                  <a:pt x="1533308" y="603260"/>
                </a:lnTo>
                <a:lnTo>
                  <a:pt x="1570750" y="573572"/>
                </a:lnTo>
                <a:lnTo>
                  <a:pt x="1584198" y="539496"/>
                </a:lnTo>
                <a:lnTo>
                  <a:pt x="3033521" y="898398"/>
                </a:lnTo>
                <a:lnTo>
                  <a:pt x="1584198" y="377951"/>
                </a:lnTo>
                <a:lnTo>
                  <a:pt x="1584198" y="107441"/>
                </a:lnTo>
                <a:lnTo>
                  <a:pt x="1583323" y="98616"/>
                </a:lnTo>
                <a:lnTo>
                  <a:pt x="1563469" y="65579"/>
                </a:lnTo>
                <a:lnTo>
                  <a:pt x="1520709" y="37480"/>
                </a:lnTo>
                <a:lnTo>
                  <a:pt x="1476225" y="20702"/>
                </a:lnTo>
                <a:lnTo>
                  <a:pt x="1423142" y="8429"/>
                </a:lnTo>
                <a:lnTo>
                  <a:pt x="1383882" y="3116"/>
                </a:lnTo>
                <a:lnTo>
                  <a:pt x="1342160" y="355"/>
                </a:lnTo>
                <a:lnTo>
                  <a:pt x="1320546" y="0"/>
                </a:lnTo>
                <a:lnTo>
                  <a:pt x="924306" y="0"/>
                </a:lnTo>
                <a:lnTo>
                  <a:pt x="264414" y="0"/>
                </a:lnTo>
                <a:close/>
              </a:path>
            </a:pathLst>
          </a:custGeom>
          <a:ln w="25400">
            <a:solidFill>
              <a:srgbClr val="CC0000"/>
            </a:solidFill>
          </a:ln>
        </p:spPr>
        <p:txBody>
          <a:bodyPr wrap="square" lIns="0" tIns="0" rIns="0" bIns="0" rtlCol="0">
            <a:noAutofit/>
          </a:bodyPr>
          <a:lstStyle/>
          <a:p>
            <a:endParaRPr/>
          </a:p>
        </p:txBody>
      </p:sp>
      <p:sp>
        <p:nvSpPr>
          <p:cNvPr id="236" name="object 237"/>
          <p:cNvSpPr/>
          <p:nvPr/>
        </p:nvSpPr>
        <p:spPr>
          <a:xfrm>
            <a:off x="840673" y="3560258"/>
            <a:ext cx="1224534" cy="396239"/>
          </a:xfrm>
          <a:custGeom>
            <a:avLst/>
            <a:gdLst/>
            <a:ahLst/>
            <a:cxnLst/>
            <a:rect l="l" t="t" r="r" b="b"/>
            <a:pathLst>
              <a:path w="1224534" h="396239">
                <a:moveTo>
                  <a:pt x="0" y="0"/>
                </a:moveTo>
                <a:lnTo>
                  <a:pt x="0" y="396239"/>
                </a:lnTo>
                <a:lnTo>
                  <a:pt x="1224534" y="396239"/>
                </a:lnTo>
                <a:lnTo>
                  <a:pt x="1224534" y="0"/>
                </a:lnTo>
                <a:lnTo>
                  <a:pt x="0" y="0"/>
                </a:lnTo>
                <a:close/>
              </a:path>
            </a:pathLst>
          </a:custGeom>
          <a:solidFill>
            <a:srgbClr val="FFFFFF"/>
          </a:solidFill>
        </p:spPr>
        <p:txBody>
          <a:bodyPr wrap="square" lIns="0" tIns="0" rIns="0" bIns="0" rtlCol="0">
            <a:noAutofit/>
          </a:bodyPr>
          <a:lstStyle/>
          <a:p>
            <a:endParaRPr/>
          </a:p>
        </p:txBody>
      </p:sp>
      <p:sp>
        <p:nvSpPr>
          <p:cNvPr id="237" name="object 239"/>
          <p:cNvSpPr/>
          <p:nvPr/>
        </p:nvSpPr>
        <p:spPr>
          <a:xfrm>
            <a:off x="1330639" y="2542226"/>
            <a:ext cx="204977" cy="0"/>
          </a:xfrm>
          <a:custGeom>
            <a:avLst/>
            <a:gdLst/>
            <a:ahLst/>
            <a:cxnLst/>
            <a:rect l="l" t="t" r="r" b="b"/>
            <a:pathLst>
              <a:path w="204977">
                <a:moveTo>
                  <a:pt x="0" y="0"/>
                </a:moveTo>
                <a:lnTo>
                  <a:pt x="204977" y="0"/>
                </a:lnTo>
              </a:path>
            </a:pathLst>
          </a:custGeom>
          <a:ln w="5105">
            <a:solidFill>
              <a:srgbClr val="000000"/>
            </a:solidFill>
          </a:ln>
        </p:spPr>
        <p:txBody>
          <a:bodyPr wrap="square" lIns="0" tIns="0" rIns="0" bIns="0" rtlCol="0">
            <a:noAutofit/>
          </a:bodyPr>
          <a:lstStyle/>
          <a:p>
            <a:endParaRPr/>
          </a:p>
        </p:txBody>
      </p:sp>
      <p:sp>
        <p:nvSpPr>
          <p:cNvPr id="238" name="object 240"/>
          <p:cNvSpPr/>
          <p:nvPr/>
        </p:nvSpPr>
        <p:spPr>
          <a:xfrm>
            <a:off x="1518091" y="2516578"/>
            <a:ext cx="71628" cy="60700"/>
          </a:xfrm>
          <a:custGeom>
            <a:avLst/>
            <a:gdLst/>
            <a:ahLst/>
            <a:cxnLst/>
            <a:rect l="l" t="t" r="r" b="b"/>
            <a:pathLst>
              <a:path w="71628" h="60700">
                <a:moveTo>
                  <a:pt x="8562" y="56510"/>
                </a:moveTo>
                <a:lnTo>
                  <a:pt x="8562" y="24445"/>
                </a:lnTo>
                <a:lnTo>
                  <a:pt x="7743" y="36819"/>
                </a:lnTo>
                <a:lnTo>
                  <a:pt x="4888" y="48982"/>
                </a:lnTo>
                <a:lnTo>
                  <a:pt x="0" y="60700"/>
                </a:lnTo>
                <a:lnTo>
                  <a:pt x="8562" y="56510"/>
                </a:lnTo>
                <a:close/>
              </a:path>
              <a:path w="71628" h="60700">
                <a:moveTo>
                  <a:pt x="71628" y="25648"/>
                </a:moveTo>
                <a:lnTo>
                  <a:pt x="4099" y="0"/>
                </a:lnTo>
                <a:lnTo>
                  <a:pt x="7348" y="12094"/>
                </a:lnTo>
                <a:lnTo>
                  <a:pt x="8562" y="24445"/>
                </a:lnTo>
                <a:lnTo>
                  <a:pt x="8562" y="56510"/>
                </a:lnTo>
                <a:lnTo>
                  <a:pt x="71628" y="25648"/>
                </a:lnTo>
                <a:close/>
              </a:path>
            </a:pathLst>
          </a:custGeom>
          <a:solidFill>
            <a:srgbClr val="000000"/>
          </a:solidFill>
        </p:spPr>
        <p:txBody>
          <a:bodyPr wrap="square" lIns="0" tIns="0" rIns="0" bIns="0" rtlCol="0">
            <a:noAutofit/>
          </a:bodyPr>
          <a:lstStyle/>
          <a:p>
            <a:endParaRPr/>
          </a:p>
        </p:txBody>
      </p:sp>
      <p:sp>
        <p:nvSpPr>
          <p:cNvPr id="239" name="object 241"/>
          <p:cNvSpPr/>
          <p:nvPr/>
        </p:nvSpPr>
        <p:spPr>
          <a:xfrm>
            <a:off x="4944799" y="2849312"/>
            <a:ext cx="188975" cy="516635"/>
          </a:xfrm>
          <a:prstGeom prst="rect">
            <a:avLst/>
          </a:prstGeom>
          <a:blipFill>
            <a:blip r:embed="rId17" cstate="print"/>
            <a:stretch>
              <a:fillRect/>
            </a:stretch>
          </a:blipFill>
        </p:spPr>
        <p:txBody>
          <a:bodyPr wrap="square" lIns="0" tIns="0" rIns="0" bIns="0" rtlCol="0">
            <a:noAutofit/>
          </a:bodyPr>
          <a:lstStyle/>
          <a:p>
            <a:endParaRPr/>
          </a:p>
        </p:txBody>
      </p:sp>
      <p:sp>
        <p:nvSpPr>
          <p:cNvPr id="240" name="object 242"/>
          <p:cNvSpPr/>
          <p:nvPr/>
        </p:nvSpPr>
        <p:spPr>
          <a:xfrm>
            <a:off x="5135299" y="2850836"/>
            <a:ext cx="91439" cy="507491"/>
          </a:xfrm>
          <a:prstGeom prst="rect">
            <a:avLst/>
          </a:prstGeom>
          <a:blipFill>
            <a:blip r:embed="rId18" cstate="print"/>
            <a:stretch>
              <a:fillRect/>
            </a:stretch>
          </a:blipFill>
        </p:spPr>
        <p:txBody>
          <a:bodyPr wrap="square" lIns="0" tIns="0" rIns="0" bIns="0" rtlCol="0">
            <a:noAutofit/>
          </a:bodyPr>
          <a:lstStyle/>
          <a:p>
            <a:endParaRPr/>
          </a:p>
        </p:txBody>
      </p:sp>
      <p:sp>
        <p:nvSpPr>
          <p:cNvPr id="241" name="object 243"/>
          <p:cNvSpPr/>
          <p:nvPr/>
        </p:nvSpPr>
        <p:spPr>
          <a:xfrm>
            <a:off x="5227501" y="2892746"/>
            <a:ext cx="67056" cy="96011"/>
          </a:xfrm>
          <a:prstGeom prst="rect">
            <a:avLst/>
          </a:prstGeom>
          <a:blipFill>
            <a:blip r:embed="rId19" cstate="print"/>
            <a:stretch>
              <a:fillRect/>
            </a:stretch>
          </a:blipFill>
        </p:spPr>
        <p:txBody>
          <a:bodyPr wrap="square" lIns="0" tIns="0" rIns="0" bIns="0" rtlCol="0">
            <a:noAutofit/>
          </a:bodyPr>
          <a:lstStyle/>
          <a:p>
            <a:endParaRPr/>
          </a:p>
        </p:txBody>
      </p:sp>
      <p:sp>
        <p:nvSpPr>
          <p:cNvPr id="242" name="object 244"/>
          <p:cNvSpPr/>
          <p:nvPr/>
        </p:nvSpPr>
        <p:spPr>
          <a:xfrm>
            <a:off x="5301415" y="2849312"/>
            <a:ext cx="182880" cy="516635"/>
          </a:xfrm>
          <a:prstGeom prst="rect">
            <a:avLst/>
          </a:prstGeom>
          <a:blipFill>
            <a:blip r:embed="rId20" cstate="print"/>
            <a:stretch>
              <a:fillRect/>
            </a:stretch>
          </a:blipFill>
        </p:spPr>
        <p:txBody>
          <a:bodyPr wrap="square" lIns="0" tIns="0" rIns="0" bIns="0" rtlCol="0">
            <a:noAutofit/>
          </a:bodyPr>
          <a:lstStyle/>
          <a:p>
            <a:endParaRPr/>
          </a:p>
        </p:txBody>
      </p:sp>
      <p:sp>
        <p:nvSpPr>
          <p:cNvPr id="243" name="object 245"/>
          <p:cNvSpPr/>
          <p:nvPr/>
        </p:nvSpPr>
        <p:spPr>
          <a:xfrm>
            <a:off x="5488105" y="2850836"/>
            <a:ext cx="91439" cy="507491"/>
          </a:xfrm>
          <a:prstGeom prst="rect">
            <a:avLst/>
          </a:prstGeom>
          <a:blipFill>
            <a:blip r:embed="rId18" cstate="print"/>
            <a:stretch>
              <a:fillRect/>
            </a:stretch>
          </a:blipFill>
        </p:spPr>
        <p:txBody>
          <a:bodyPr wrap="square" lIns="0" tIns="0" rIns="0" bIns="0" rtlCol="0">
            <a:noAutofit/>
          </a:bodyPr>
          <a:lstStyle/>
          <a:p>
            <a:endParaRPr/>
          </a:p>
        </p:txBody>
      </p:sp>
      <p:sp>
        <p:nvSpPr>
          <p:cNvPr id="244" name="object 246"/>
          <p:cNvSpPr/>
          <p:nvPr/>
        </p:nvSpPr>
        <p:spPr>
          <a:xfrm>
            <a:off x="5724325" y="2967422"/>
            <a:ext cx="176784" cy="516635"/>
          </a:xfrm>
          <a:prstGeom prst="rect">
            <a:avLst/>
          </a:prstGeom>
          <a:blipFill>
            <a:blip r:embed="rId21" cstate="print"/>
            <a:stretch>
              <a:fillRect/>
            </a:stretch>
          </a:blipFill>
        </p:spPr>
        <p:txBody>
          <a:bodyPr wrap="square" lIns="0" tIns="0" rIns="0" bIns="0" rtlCol="0">
            <a:noAutofit/>
          </a:bodyPr>
          <a:lstStyle/>
          <a:p>
            <a:endParaRPr/>
          </a:p>
        </p:txBody>
      </p:sp>
      <p:sp>
        <p:nvSpPr>
          <p:cNvPr id="245" name="object 247"/>
          <p:cNvSpPr/>
          <p:nvPr/>
        </p:nvSpPr>
        <p:spPr>
          <a:xfrm>
            <a:off x="5903395" y="2965136"/>
            <a:ext cx="249935" cy="265175"/>
          </a:xfrm>
          <a:prstGeom prst="rect">
            <a:avLst/>
          </a:prstGeom>
          <a:blipFill>
            <a:blip r:embed="rId22" cstate="print"/>
            <a:stretch>
              <a:fillRect/>
            </a:stretch>
          </a:blipFill>
        </p:spPr>
        <p:txBody>
          <a:bodyPr wrap="square" lIns="0" tIns="0" rIns="0" bIns="0" rtlCol="0">
            <a:noAutofit/>
          </a:bodyPr>
          <a:lstStyle/>
          <a:p>
            <a:endParaRPr/>
          </a:p>
        </p:txBody>
      </p:sp>
      <p:sp>
        <p:nvSpPr>
          <p:cNvPr id="246" name="object 249"/>
          <p:cNvSpPr txBox="1"/>
          <p:nvPr/>
        </p:nvSpPr>
        <p:spPr>
          <a:xfrm>
            <a:off x="1560249" y="2132856"/>
            <a:ext cx="271484" cy="318428"/>
          </a:xfrm>
          <a:prstGeom prst="rect">
            <a:avLst/>
          </a:prstGeom>
        </p:spPr>
        <p:txBody>
          <a:bodyPr wrap="square" lIns="0" tIns="0" rIns="0" bIns="0" rtlCol="0">
            <a:noAutofit/>
          </a:bodyPr>
          <a:lstStyle/>
          <a:p>
            <a:pPr marL="12700">
              <a:lnSpc>
                <a:spcPts val="2420"/>
              </a:lnSpc>
              <a:spcBef>
                <a:spcPts val="121"/>
              </a:spcBef>
            </a:pPr>
            <a:r>
              <a:rPr sz="2925" i="1" spc="-31" baseline="7432" dirty="0" smtClean="0">
                <a:latin typeface="Times New Roman"/>
                <a:cs typeface="Times New Roman"/>
              </a:rPr>
              <a:t>V</a:t>
            </a:r>
            <a:r>
              <a:rPr sz="1650" spc="15" baseline="-13176" dirty="0" smtClean="0">
                <a:latin typeface="Times New Roman"/>
                <a:cs typeface="Times New Roman"/>
              </a:rPr>
              <a:t>t</a:t>
            </a:r>
            <a:endParaRPr sz="1100">
              <a:latin typeface="Times New Roman"/>
              <a:cs typeface="Times New Roman"/>
            </a:endParaRPr>
          </a:p>
        </p:txBody>
      </p:sp>
      <p:sp>
        <p:nvSpPr>
          <p:cNvPr id="247" name="object 250"/>
          <p:cNvSpPr txBox="1"/>
          <p:nvPr/>
        </p:nvSpPr>
        <p:spPr>
          <a:xfrm>
            <a:off x="4753791" y="2132856"/>
            <a:ext cx="231424" cy="274988"/>
          </a:xfrm>
          <a:prstGeom prst="rect">
            <a:avLst/>
          </a:prstGeom>
        </p:spPr>
        <p:txBody>
          <a:bodyPr wrap="square" lIns="0" tIns="0" rIns="0" bIns="0" rtlCol="0">
            <a:noAutofit/>
          </a:bodyPr>
          <a:lstStyle/>
          <a:p>
            <a:pPr marL="12700">
              <a:lnSpc>
                <a:spcPts val="2105"/>
              </a:lnSpc>
              <a:spcBef>
                <a:spcPts val="105"/>
              </a:spcBef>
            </a:pPr>
            <a:r>
              <a:rPr sz="1950" i="1" spc="35" dirty="0" smtClean="0">
                <a:latin typeface="Times New Roman"/>
                <a:cs typeface="Times New Roman"/>
              </a:rPr>
              <a:t>V</a:t>
            </a:r>
            <a:endParaRPr sz="1950">
              <a:latin typeface="Times New Roman"/>
              <a:cs typeface="Times New Roman"/>
            </a:endParaRPr>
          </a:p>
        </p:txBody>
      </p:sp>
      <p:sp>
        <p:nvSpPr>
          <p:cNvPr id="248" name="object 251"/>
          <p:cNvSpPr txBox="1"/>
          <p:nvPr/>
        </p:nvSpPr>
        <p:spPr>
          <a:xfrm>
            <a:off x="3475917" y="2268426"/>
            <a:ext cx="345156" cy="259496"/>
          </a:xfrm>
          <a:prstGeom prst="rect">
            <a:avLst/>
          </a:prstGeom>
        </p:spPr>
        <p:txBody>
          <a:bodyPr wrap="square" lIns="0" tIns="0" rIns="0" bIns="0" rtlCol="0">
            <a:noAutofit/>
          </a:bodyPr>
          <a:lstStyle/>
          <a:p>
            <a:pPr marL="12700">
              <a:lnSpc>
                <a:spcPts val="1960"/>
              </a:lnSpc>
              <a:spcBef>
                <a:spcPts val="98"/>
              </a:spcBef>
            </a:pPr>
            <a:r>
              <a:rPr sz="2325" i="1" spc="28" baseline="7480" dirty="0" smtClean="0">
                <a:latin typeface="Times New Roman"/>
                <a:cs typeface="Times New Roman"/>
              </a:rPr>
              <a:t>X</a:t>
            </a:r>
            <a:r>
              <a:rPr sz="2325" i="1" spc="-214" baseline="7480" dirty="0" smtClean="0">
                <a:latin typeface="Times New Roman"/>
                <a:cs typeface="Times New Roman"/>
              </a:rPr>
              <a:t> </a:t>
            </a:r>
            <a:r>
              <a:rPr sz="1350" spc="-4" baseline="-12883" dirty="0" smtClean="0">
                <a:latin typeface="Times New Roman"/>
                <a:cs typeface="Times New Roman"/>
              </a:rPr>
              <a:t>L1</a:t>
            </a:r>
            <a:endParaRPr sz="900">
              <a:latin typeface="Times New Roman"/>
              <a:cs typeface="Times New Roman"/>
            </a:endParaRPr>
          </a:p>
        </p:txBody>
      </p:sp>
      <p:sp>
        <p:nvSpPr>
          <p:cNvPr id="249" name="object 252"/>
          <p:cNvSpPr txBox="1"/>
          <p:nvPr/>
        </p:nvSpPr>
        <p:spPr>
          <a:xfrm>
            <a:off x="1357557" y="2292551"/>
            <a:ext cx="197683" cy="276635"/>
          </a:xfrm>
          <a:prstGeom prst="rect">
            <a:avLst/>
          </a:prstGeom>
        </p:spPr>
        <p:txBody>
          <a:bodyPr wrap="square" lIns="0" tIns="0" rIns="0" bIns="0" rtlCol="0">
            <a:noAutofit/>
          </a:bodyPr>
          <a:lstStyle/>
          <a:p>
            <a:pPr marL="12700">
              <a:lnSpc>
                <a:spcPts val="2110"/>
              </a:lnSpc>
              <a:spcBef>
                <a:spcPts val="105"/>
              </a:spcBef>
            </a:pPr>
            <a:r>
              <a:rPr sz="2475" i="1" spc="21" baseline="8784" dirty="0" smtClean="0">
                <a:latin typeface="Times New Roman"/>
                <a:cs typeface="Times New Roman"/>
              </a:rPr>
              <a:t>I</a:t>
            </a:r>
            <a:r>
              <a:rPr sz="2475" i="1" spc="-300" baseline="8784" dirty="0" smtClean="0">
                <a:latin typeface="Times New Roman"/>
                <a:cs typeface="Times New Roman"/>
              </a:rPr>
              <a:t> </a:t>
            </a:r>
            <a:r>
              <a:rPr sz="1425" spc="10" baseline="-12205" dirty="0" smtClean="0">
                <a:latin typeface="Times New Roman"/>
                <a:cs typeface="Times New Roman"/>
              </a:rPr>
              <a:t>t</a:t>
            </a:r>
            <a:endParaRPr sz="950">
              <a:latin typeface="Times New Roman"/>
              <a:cs typeface="Times New Roman"/>
            </a:endParaRPr>
          </a:p>
        </p:txBody>
      </p:sp>
      <p:sp>
        <p:nvSpPr>
          <p:cNvPr id="250" name="object 253"/>
          <p:cNvSpPr txBox="1"/>
          <p:nvPr/>
        </p:nvSpPr>
        <p:spPr>
          <a:xfrm>
            <a:off x="4900857" y="2281593"/>
            <a:ext cx="133492" cy="169691"/>
          </a:xfrm>
          <a:prstGeom prst="rect">
            <a:avLst/>
          </a:prstGeom>
        </p:spPr>
        <p:txBody>
          <a:bodyPr wrap="square" lIns="0" tIns="0" rIns="0" bIns="0" rtlCol="0">
            <a:noAutofit/>
          </a:bodyPr>
          <a:lstStyle/>
          <a:p>
            <a:pPr marL="12700">
              <a:lnSpc>
                <a:spcPts val="1250"/>
              </a:lnSpc>
              <a:spcBef>
                <a:spcPts val="62"/>
              </a:spcBef>
            </a:pPr>
            <a:r>
              <a:rPr sz="1100" spc="27" dirty="0" smtClean="0">
                <a:latin typeface="Times New Roman"/>
                <a:cs typeface="Times New Roman"/>
              </a:rPr>
              <a:t>b</a:t>
            </a:r>
            <a:endParaRPr sz="1100">
              <a:latin typeface="Times New Roman"/>
              <a:cs typeface="Times New Roman"/>
            </a:endParaRPr>
          </a:p>
        </p:txBody>
      </p:sp>
      <p:sp>
        <p:nvSpPr>
          <p:cNvPr id="251" name="object 254"/>
          <p:cNvSpPr txBox="1"/>
          <p:nvPr/>
        </p:nvSpPr>
        <p:spPr>
          <a:xfrm>
            <a:off x="3446199" y="2888931"/>
            <a:ext cx="345242" cy="259988"/>
          </a:xfrm>
          <a:prstGeom prst="rect">
            <a:avLst/>
          </a:prstGeom>
        </p:spPr>
        <p:txBody>
          <a:bodyPr wrap="square" lIns="0" tIns="0" rIns="0" bIns="0" rtlCol="0">
            <a:noAutofit/>
          </a:bodyPr>
          <a:lstStyle/>
          <a:p>
            <a:pPr marL="12700">
              <a:lnSpc>
                <a:spcPts val="1964"/>
              </a:lnSpc>
              <a:spcBef>
                <a:spcPts val="98"/>
              </a:spcBef>
            </a:pPr>
            <a:r>
              <a:rPr sz="2325" i="1" spc="28" baseline="7480" dirty="0" smtClean="0">
                <a:latin typeface="Times New Roman"/>
                <a:cs typeface="Times New Roman"/>
              </a:rPr>
              <a:t>X</a:t>
            </a:r>
            <a:r>
              <a:rPr sz="2325" i="1" spc="-214" baseline="7480" dirty="0" smtClean="0">
                <a:latin typeface="Times New Roman"/>
                <a:cs typeface="Times New Roman"/>
              </a:rPr>
              <a:t> </a:t>
            </a:r>
            <a:r>
              <a:rPr sz="1350" spc="-9" baseline="-12883" dirty="0" smtClean="0">
                <a:latin typeface="Times New Roman"/>
                <a:cs typeface="Times New Roman"/>
              </a:rPr>
              <a:t>L2</a:t>
            </a:r>
            <a:endParaRPr sz="900">
              <a:latin typeface="Times New Roman"/>
              <a:cs typeface="Times New Roman"/>
            </a:endParaRPr>
          </a:p>
        </p:txBody>
      </p:sp>
      <p:sp>
        <p:nvSpPr>
          <p:cNvPr id="252" name="object 255"/>
          <p:cNvSpPr txBox="1"/>
          <p:nvPr/>
        </p:nvSpPr>
        <p:spPr>
          <a:xfrm>
            <a:off x="611560" y="3124570"/>
            <a:ext cx="354495" cy="319658"/>
          </a:xfrm>
          <a:prstGeom prst="rect">
            <a:avLst/>
          </a:prstGeom>
        </p:spPr>
        <p:txBody>
          <a:bodyPr wrap="square" lIns="0" tIns="0" rIns="0" bIns="0" rtlCol="0">
            <a:noAutofit/>
          </a:bodyPr>
          <a:lstStyle/>
          <a:p>
            <a:pPr marL="12700">
              <a:lnSpc>
                <a:spcPts val="2435"/>
              </a:lnSpc>
              <a:spcBef>
                <a:spcPts val="121"/>
              </a:spcBef>
            </a:pPr>
            <a:r>
              <a:rPr sz="2925" i="1" spc="3" baseline="7432" dirty="0" smtClean="0">
                <a:latin typeface="Times New Roman"/>
                <a:cs typeface="Times New Roman"/>
              </a:rPr>
              <a:t>E</a:t>
            </a:r>
            <a:r>
              <a:rPr sz="1650" spc="7" baseline="-13176" dirty="0" smtClean="0">
                <a:latin typeface="Times New Roman"/>
                <a:cs typeface="Times New Roman"/>
              </a:rPr>
              <a:t>fd</a:t>
            </a:r>
            <a:endParaRPr sz="1100">
              <a:latin typeface="Times New Roman"/>
              <a:cs typeface="Times New Roman"/>
            </a:endParaRPr>
          </a:p>
        </p:txBody>
      </p:sp>
      <p:sp>
        <p:nvSpPr>
          <p:cNvPr id="253" name="object 256"/>
          <p:cNvSpPr txBox="1"/>
          <p:nvPr/>
        </p:nvSpPr>
        <p:spPr>
          <a:xfrm>
            <a:off x="7148716" y="3429000"/>
            <a:ext cx="214012" cy="255964"/>
          </a:xfrm>
          <a:prstGeom prst="rect">
            <a:avLst/>
          </a:prstGeom>
        </p:spPr>
        <p:txBody>
          <a:bodyPr wrap="square" lIns="0" tIns="0" rIns="0" bIns="0" rtlCol="0">
            <a:noAutofit/>
          </a:bodyPr>
          <a:lstStyle/>
          <a:p>
            <a:pPr marL="12700">
              <a:lnSpc>
                <a:spcPts val="1939"/>
              </a:lnSpc>
              <a:spcBef>
                <a:spcPts val="97"/>
              </a:spcBef>
            </a:pPr>
            <a:r>
              <a:rPr sz="2325" i="1" spc="-79" baseline="7480" dirty="0" smtClean="0">
                <a:latin typeface="Times New Roman"/>
                <a:cs typeface="Times New Roman"/>
              </a:rPr>
              <a:t>V</a:t>
            </a:r>
            <a:r>
              <a:rPr sz="1350" i="1" spc="0" baseline="-12883" dirty="0" smtClean="0">
                <a:latin typeface="Times New Roman"/>
                <a:cs typeface="Times New Roman"/>
              </a:rPr>
              <a:t>t</a:t>
            </a:r>
            <a:endParaRPr sz="900">
              <a:latin typeface="Times New Roman"/>
              <a:cs typeface="Times New Roman"/>
            </a:endParaRPr>
          </a:p>
        </p:txBody>
      </p:sp>
      <p:sp>
        <p:nvSpPr>
          <p:cNvPr id="254" name="object 257"/>
          <p:cNvSpPr txBox="1"/>
          <p:nvPr/>
        </p:nvSpPr>
        <p:spPr>
          <a:xfrm>
            <a:off x="3635896" y="4058498"/>
            <a:ext cx="306855" cy="257497"/>
          </a:xfrm>
          <a:prstGeom prst="rect">
            <a:avLst/>
          </a:prstGeom>
        </p:spPr>
        <p:txBody>
          <a:bodyPr wrap="square" lIns="0" tIns="0" rIns="0" bIns="0" rtlCol="0">
            <a:noAutofit/>
          </a:bodyPr>
          <a:lstStyle/>
          <a:p>
            <a:pPr marL="12700">
              <a:lnSpc>
                <a:spcPts val="1945"/>
              </a:lnSpc>
              <a:spcBef>
                <a:spcPts val="97"/>
              </a:spcBef>
            </a:pPr>
            <a:r>
              <a:rPr sz="2325" i="1" spc="4" baseline="7480" dirty="0" smtClean="0">
                <a:latin typeface="Times New Roman"/>
                <a:cs typeface="Times New Roman"/>
              </a:rPr>
              <a:t>E</a:t>
            </a:r>
            <a:r>
              <a:rPr sz="1350" i="1" spc="-4" baseline="-12883" dirty="0" smtClean="0">
                <a:latin typeface="Times New Roman"/>
                <a:cs typeface="Times New Roman"/>
              </a:rPr>
              <a:t>Sa</a:t>
            </a:r>
            <a:endParaRPr sz="900">
              <a:latin typeface="Times New Roman"/>
              <a:cs typeface="Times New Roman"/>
            </a:endParaRPr>
          </a:p>
        </p:txBody>
      </p:sp>
      <p:sp>
        <p:nvSpPr>
          <p:cNvPr id="255" name="object 258"/>
          <p:cNvSpPr txBox="1"/>
          <p:nvPr/>
        </p:nvSpPr>
        <p:spPr>
          <a:xfrm>
            <a:off x="6624460" y="4375404"/>
            <a:ext cx="324040" cy="255964"/>
          </a:xfrm>
          <a:prstGeom prst="rect">
            <a:avLst/>
          </a:prstGeom>
        </p:spPr>
        <p:txBody>
          <a:bodyPr wrap="square" lIns="0" tIns="0" rIns="0" bIns="0" rtlCol="0">
            <a:noAutofit/>
          </a:bodyPr>
          <a:lstStyle/>
          <a:p>
            <a:pPr marL="12700">
              <a:lnSpc>
                <a:spcPts val="1935"/>
              </a:lnSpc>
              <a:spcBef>
                <a:spcPts val="96"/>
              </a:spcBef>
            </a:pPr>
            <a:r>
              <a:rPr sz="2325" i="1" spc="-50" baseline="7480" dirty="0" smtClean="0">
                <a:latin typeface="Times New Roman"/>
                <a:cs typeface="Times New Roman"/>
              </a:rPr>
              <a:t>V</a:t>
            </a:r>
            <a:r>
              <a:rPr sz="1350" spc="-4" baseline="-12883" dirty="0" smtClean="0">
                <a:latin typeface="Times New Roman"/>
                <a:cs typeface="Times New Roman"/>
              </a:rPr>
              <a:t>D9</a:t>
            </a:r>
            <a:endParaRPr sz="900">
              <a:latin typeface="Times New Roman"/>
              <a:cs typeface="Times New Roman"/>
            </a:endParaRPr>
          </a:p>
        </p:txBody>
      </p:sp>
      <p:sp>
        <p:nvSpPr>
          <p:cNvPr id="256" name="object 259"/>
          <p:cNvSpPr txBox="1"/>
          <p:nvPr/>
        </p:nvSpPr>
        <p:spPr>
          <a:xfrm>
            <a:off x="4444378" y="4765995"/>
            <a:ext cx="195887" cy="229372"/>
          </a:xfrm>
          <a:prstGeom prst="rect">
            <a:avLst/>
          </a:prstGeom>
        </p:spPr>
        <p:txBody>
          <a:bodyPr wrap="square" lIns="0" tIns="0" rIns="0" bIns="0" rtlCol="0">
            <a:noAutofit/>
          </a:bodyPr>
          <a:lstStyle/>
          <a:p>
            <a:pPr marL="12700">
              <a:lnSpc>
                <a:spcPts val="1725"/>
              </a:lnSpc>
              <a:spcBef>
                <a:spcPts val="86"/>
              </a:spcBef>
            </a:pPr>
            <a:r>
              <a:rPr sz="2025" i="1" spc="0" baseline="8589" dirty="0" smtClean="0">
                <a:latin typeface="Times New Roman"/>
                <a:cs typeface="Times New Roman"/>
              </a:rPr>
              <a:t>v</a:t>
            </a:r>
            <a:r>
              <a:rPr sz="1200" i="1" spc="0" baseline="-10870" dirty="0" smtClean="0">
                <a:latin typeface="Times New Roman"/>
                <a:cs typeface="Times New Roman"/>
              </a:rPr>
              <a:t>a</a:t>
            </a:r>
            <a:endParaRPr sz="800">
              <a:latin typeface="Times New Roman"/>
              <a:cs typeface="Times New Roman"/>
            </a:endParaRPr>
          </a:p>
        </p:txBody>
      </p:sp>
      <p:sp>
        <p:nvSpPr>
          <p:cNvPr id="257" name="object 260"/>
          <p:cNvSpPr txBox="1"/>
          <p:nvPr/>
        </p:nvSpPr>
        <p:spPr>
          <a:xfrm>
            <a:off x="5702440" y="5267378"/>
            <a:ext cx="144794" cy="122838"/>
          </a:xfrm>
          <a:prstGeom prst="rect">
            <a:avLst/>
          </a:prstGeom>
        </p:spPr>
        <p:txBody>
          <a:bodyPr wrap="square" lIns="0" tIns="0" rIns="0" bIns="0" rtlCol="0">
            <a:noAutofit/>
          </a:bodyPr>
          <a:lstStyle/>
          <a:p>
            <a:pPr marL="12700">
              <a:lnSpc>
                <a:spcPct val="95825"/>
              </a:lnSpc>
              <a:spcBef>
                <a:spcPts val="15"/>
              </a:spcBef>
            </a:pPr>
            <a:r>
              <a:rPr sz="750" i="1" spc="7" dirty="0" smtClean="0">
                <a:latin typeface="Times New Roman"/>
                <a:cs typeface="Times New Roman"/>
              </a:rPr>
              <a:t>dc</a:t>
            </a:r>
            <a:endParaRPr sz="750">
              <a:latin typeface="Times New Roman"/>
              <a:cs typeface="Times New Roman"/>
            </a:endParaRPr>
          </a:p>
        </p:txBody>
      </p:sp>
      <p:sp>
        <p:nvSpPr>
          <p:cNvPr id="258" name="object 261"/>
          <p:cNvSpPr txBox="1"/>
          <p:nvPr/>
        </p:nvSpPr>
        <p:spPr>
          <a:xfrm>
            <a:off x="6126874" y="5273454"/>
            <a:ext cx="324101" cy="256369"/>
          </a:xfrm>
          <a:prstGeom prst="rect">
            <a:avLst/>
          </a:prstGeom>
        </p:spPr>
        <p:txBody>
          <a:bodyPr wrap="square" lIns="0" tIns="0" rIns="0" bIns="0" rtlCol="0">
            <a:noAutofit/>
          </a:bodyPr>
          <a:lstStyle/>
          <a:p>
            <a:pPr marL="12700">
              <a:lnSpc>
                <a:spcPts val="1939"/>
              </a:lnSpc>
              <a:spcBef>
                <a:spcPts val="97"/>
              </a:spcBef>
            </a:pPr>
            <a:r>
              <a:rPr sz="2325" i="1" spc="-50" baseline="7480" dirty="0" smtClean="0">
                <a:latin typeface="Times New Roman"/>
                <a:cs typeface="Times New Roman"/>
              </a:rPr>
              <a:t>V</a:t>
            </a:r>
            <a:r>
              <a:rPr sz="1350" spc="-4" baseline="-12883" dirty="0" smtClean="0">
                <a:latin typeface="Times New Roman"/>
                <a:cs typeface="Times New Roman"/>
              </a:rPr>
              <a:t>D8</a:t>
            </a:r>
            <a:endParaRPr sz="900">
              <a:latin typeface="Times New Roman"/>
              <a:cs typeface="Times New Roman"/>
            </a:endParaRPr>
          </a:p>
        </p:txBody>
      </p:sp>
      <p:sp>
        <p:nvSpPr>
          <p:cNvPr id="259" name="object 263"/>
          <p:cNvSpPr txBox="1"/>
          <p:nvPr/>
        </p:nvSpPr>
        <p:spPr>
          <a:xfrm>
            <a:off x="3704990" y="5196178"/>
            <a:ext cx="96774" cy="1253489"/>
          </a:xfrm>
          <a:prstGeom prst="rect">
            <a:avLst/>
          </a:prstGeom>
        </p:spPr>
        <p:txBody>
          <a:bodyPr wrap="square" lIns="0" tIns="0" rIns="0" bIns="0" rtlCol="0">
            <a:noAutofit/>
          </a:bodyPr>
          <a:lstStyle/>
          <a:p>
            <a:pPr marL="25400">
              <a:lnSpc>
                <a:spcPts val="1000"/>
              </a:lnSpc>
            </a:pPr>
            <a:endParaRPr sz="1000"/>
          </a:p>
        </p:txBody>
      </p:sp>
      <p:sp>
        <p:nvSpPr>
          <p:cNvPr id="260" name="object 264"/>
          <p:cNvSpPr txBox="1"/>
          <p:nvPr/>
        </p:nvSpPr>
        <p:spPr>
          <a:xfrm>
            <a:off x="3801764" y="5196178"/>
            <a:ext cx="1940801" cy="1253489"/>
          </a:xfrm>
          <a:prstGeom prst="rect">
            <a:avLst/>
          </a:prstGeom>
        </p:spPr>
        <p:txBody>
          <a:bodyPr wrap="square" lIns="0" tIns="0" rIns="0" bIns="0" rtlCol="0">
            <a:noAutofit/>
          </a:bodyPr>
          <a:lstStyle/>
          <a:p>
            <a:pPr marR="15084" algn="r">
              <a:lnSpc>
                <a:spcPts val="1215"/>
              </a:lnSpc>
              <a:spcBef>
                <a:spcPts val="60"/>
              </a:spcBef>
            </a:pPr>
            <a:r>
              <a:rPr sz="1950" i="1" spc="17" baseline="2229" dirty="0" smtClean="0">
                <a:latin typeface="Times New Roman"/>
                <a:cs typeface="Times New Roman"/>
              </a:rPr>
              <a:t>C</a:t>
            </a:r>
            <a:endParaRPr sz="1300">
              <a:latin typeface="Times New Roman"/>
              <a:cs typeface="Times New Roman"/>
            </a:endParaRPr>
          </a:p>
        </p:txBody>
      </p:sp>
      <p:sp>
        <p:nvSpPr>
          <p:cNvPr id="261" name="object 265"/>
          <p:cNvSpPr txBox="1"/>
          <p:nvPr/>
        </p:nvSpPr>
        <p:spPr>
          <a:xfrm>
            <a:off x="3879488" y="4044796"/>
            <a:ext cx="152732" cy="276606"/>
          </a:xfrm>
          <a:prstGeom prst="rect">
            <a:avLst/>
          </a:prstGeom>
        </p:spPr>
        <p:txBody>
          <a:bodyPr wrap="square" lIns="0" tIns="0" rIns="0" bIns="0" rtlCol="0">
            <a:noAutofit/>
          </a:bodyPr>
          <a:lstStyle/>
          <a:p>
            <a:pPr marR="48338">
              <a:lnSpc>
                <a:spcPts val="1000"/>
              </a:lnSpc>
              <a:spcBef>
                <a:spcPts val="19"/>
              </a:spcBef>
            </a:pPr>
            <a:endParaRPr sz="1000"/>
          </a:p>
          <a:p>
            <a:pPr marL="3811">
              <a:lnSpc>
                <a:spcPct val="95825"/>
              </a:lnSpc>
            </a:pPr>
            <a:r>
              <a:rPr sz="900" i="1" spc="-4" dirty="0" smtClean="0">
                <a:latin typeface="Times New Roman"/>
                <a:cs typeface="Times New Roman"/>
              </a:rPr>
              <a:t>bc</a:t>
            </a:r>
            <a:endParaRPr sz="900">
              <a:latin typeface="Times New Roman"/>
              <a:cs typeface="Times New Roman"/>
            </a:endParaRPr>
          </a:p>
        </p:txBody>
      </p:sp>
      <p:sp>
        <p:nvSpPr>
          <p:cNvPr id="262" name="object 266"/>
          <p:cNvSpPr txBox="1"/>
          <p:nvPr/>
        </p:nvSpPr>
        <p:spPr>
          <a:xfrm>
            <a:off x="3983882" y="4044796"/>
            <a:ext cx="99821" cy="276606"/>
          </a:xfrm>
          <a:prstGeom prst="rect">
            <a:avLst/>
          </a:prstGeom>
        </p:spPr>
        <p:txBody>
          <a:bodyPr wrap="square" lIns="0" tIns="0" rIns="0" bIns="0" rtlCol="0">
            <a:noAutofit/>
          </a:bodyPr>
          <a:lstStyle/>
          <a:p>
            <a:pPr marL="25400">
              <a:lnSpc>
                <a:spcPts val="1000"/>
              </a:lnSpc>
            </a:pPr>
            <a:endParaRPr sz="1000"/>
          </a:p>
        </p:txBody>
      </p:sp>
      <p:sp>
        <p:nvSpPr>
          <p:cNvPr id="263" name="object 267"/>
          <p:cNvSpPr txBox="1"/>
          <p:nvPr/>
        </p:nvSpPr>
        <p:spPr>
          <a:xfrm>
            <a:off x="4083704" y="4044796"/>
            <a:ext cx="1814830" cy="276606"/>
          </a:xfrm>
          <a:prstGeom prst="rect">
            <a:avLst/>
          </a:prstGeom>
        </p:spPr>
        <p:txBody>
          <a:bodyPr wrap="square" lIns="0" tIns="0" rIns="0" bIns="0" rtlCol="0">
            <a:noAutofit/>
          </a:bodyPr>
          <a:lstStyle/>
          <a:p>
            <a:pPr marL="25901">
              <a:lnSpc>
                <a:spcPts val="2010"/>
              </a:lnSpc>
              <a:spcBef>
                <a:spcPts val="10"/>
              </a:spcBef>
              <a:tabLst>
                <a:tab pos="1511300" algn="l"/>
              </a:tabLst>
            </a:pPr>
            <a:r>
              <a:rPr sz="2325" i="1" baseline="14961" dirty="0" smtClean="0">
                <a:latin typeface="Times New Roman"/>
                <a:cs typeface="Times New Roman"/>
              </a:rPr>
              <a:t>I</a:t>
            </a:r>
            <a:r>
              <a:rPr sz="2325" i="1" spc="-284" baseline="14961" dirty="0" smtClean="0">
                <a:latin typeface="Times New Roman"/>
                <a:cs typeface="Times New Roman"/>
              </a:rPr>
              <a:t> </a:t>
            </a:r>
            <a:r>
              <a:rPr sz="900" i="1" spc="0" dirty="0" smtClean="0">
                <a:latin typeface="Times New Roman"/>
                <a:cs typeface="Times New Roman"/>
              </a:rPr>
              <a:t>S</a:t>
            </a:r>
            <a:r>
              <a:rPr sz="900" i="1" spc="-4" dirty="0" smtClean="0">
                <a:latin typeface="Times New Roman"/>
                <a:cs typeface="Times New Roman"/>
              </a:rPr>
              <a:t>a</a:t>
            </a:r>
            <a:r>
              <a:rPr sz="900" i="1" spc="0" dirty="0" smtClean="0">
                <a:latin typeface="Times New Roman"/>
                <a:cs typeface="Times New Roman"/>
              </a:rPr>
              <a:t>bc	</a:t>
            </a:r>
            <a:r>
              <a:rPr sz="2325" i="1" spc="-50" baseline="14961" dirty="0" smtClean="0">
                <a:latin typeface="Times New Roman"/>
                <a:cs typeface="Times New Roman"/>
              </a:rPr>
              <a:t>V</a:t>
            </a:r>
            <a:r>
              <a:rPr sz="900" i="1" spc="-4" dirty="0" smtClean="0">
                <a:latin typeface="Times New Roman"/>
                <a:cs typeface="Times New Roman"/>
              </a:rPr>
              <a:t>dc</a:t>
            </a:r>
            <a:endParaRPr sz="900">
              <a:latin typeface="Times New Roman"/>
              <a:cs typeface="Times New Roman"/>
            </a:endParaRPr>
          </a:p>
        </p:txBody>
      </p:sp>
      <p:sp>
        <p:nvSpPr>
          <p:cNvPr id="264" name="object 268"/>
          <p:cNvSpPr txBox="1"/>
          <p:nvPr/>
        </p:nvSpPr>
        <p:spPr>
          <a:xfrm>
            <a:off x="5885834" y="4044796"/>
            <a:ext cx="1030986" cy="276606"/>
          </a:xfrm>
          <a:prstGeom prst="rect">
            <a:avLst/>
          </a:prstGeom>
        </p:spPr>
        <p:txBody>
          <a:bodyPr wrap="square" lIns="0" tIns="0" rIns="0" bIns="0" rtlCol="0">
            <a:noAutofit/>
          </a:bodyPr>
          <a:lstStyle/>
          <a:p>
            <a:pPr marR="12712" algn="r">
              <a:lnSpc>
                <a:spcPct val="95825"/>
              </a:lnSpc>
              <a:spcBef>
                <a:spcPts val="430"/>
              </a:spcBef>
            </a:pPr>
            <a:r>
              <a:rPr sz="850" i="1" spc="2" dirty="0" smtClean="0">
                <a:latin typeface="Times New Roman"/>
                <a:cs typeface="Times New Roman"/>
              </a:rPr>
              <a:t>f</a:t>
            </a:r>
            <a:r>
              <a:rPr sz="850" i="1" spc="-4" dirty="0" smtClean="0">
                <a:latin typeface="Times New Roman"/>
                <a:cs typeface="Times New Roman"/>
              </a:rPr>
              <a:t>d</a:t>
            </a:r>
            <a:endParaRPr sz="850">
              <a:latin typeface="Times New Roman"/>
              <a:cs typeface="Times New Roman"/>
            </a:endParaRPr>
          </a:p>
        </p:txBody>
      </p:sp>
      <p:sp>
        <p:nvSpPr>
          <p:cNvPr id="265" name="object 269"/>
          <p:cNvSpPr txBox="1"/>
          <p:nvPr/>
        </p:nvSpPr>
        <p:spPr>
          <a:xfrm>
            <a:off x="6916820" y="4044796"/>
            <a:ext cx="701801" cy="276606"/>
          </a:xfrm>
          <a:prstGeom prst="rect">
            <a:avLst/>
          </a:prstGeom>
        </p:spPr>
        <p:txBody>
          <a:bodyPr wrap="square" lIns="0" tIns="0" rIns="0" bIns="0" rtlCol="0">
            <a:noAutofit/>
          </a:bodyPr>
          <a:lstStyle/>
          <a:p>
            <a:pPr marL="25400">
              <a:lnSpc>
                <a:spcPts val="1000"/>
              </a:lnSpc>
            </a:pPr>
            <a:endParaRPr sz="1000"/>
          </a:p>
        </p:txBody>
      </p:sp>
      <p:sp>
        <p:nvSpPr>
          <p:cNvPr id="266" name="object 270"/>
          <p:cNvSpPr txBox="1"/>
          <p:nvPr/>
        </p:nvSpPr>
        <p:spPr>
          <a:xfrm>
            <a:off x="3879488" y="4321402"/>
            <a:ext cx="104394" cy="670560"/>
          </a:xfrm>
          <a:prstGeom prst="rect">
            <a:avLst/>
          </a:prstGeom>
        </p:spPr>
        <p:txBody>
          <a:bodyPr wrap="square" lIns="0" tIns="0" rIns="0" bIns="0" rtlCol="0">
            <a:noAutofit/>
          </a:bodyPr>
          <a:lstStyle/>
          <a:p>
            <a:pPr marL="25400">
              <a:lnSpc>
                <a:spcPts val="1000"/>
              </a:lnSpc>
            </a:pPr>
            <a:endParaRPr sz="1000"/>
          </a:p>
        </p:txBody>
      </p:sp>
      <p:sp>
        <p:nvSpPr>
          <p:cNvPr id="267" name="object 271"/>
          <p:cNvSpPr txBox="1"/>
          <p:nvPr/>
        </p:nvSpPr>
        <p:spPr>
          <a:xfrm>
            <a:off x="3983882" y="4321402"/>
            <a:ext cx="99821" cy="670560"/>
          </a:xfrm>
          <a:prstGeom prst="rect">
            <a:avLst/>
          </a:prstGeom>
        </p:spPr>
        <p:txBody>
          <a:bodyPr wrap="square" lIns="0" tIns="0" rIns="0" bIns="0" rtlCol="0">
            <a:noAutofit/>
          </a:bodyPr>
          <a:lstStyle/>
          <a:p>
            <a:pPr marL="25400">
              <a:lnSpc>
                <a:spcPts val="1000"/>
              </a:lnSpc>
            </a:pPr>
            <a:endParaRPr sz="1000"/>
          </a:p>
        </p:txBody>
      </p:sp>
      <p:sp>
        <p:nvSpPr>
          <p:cNvPr id="268" name="object 272"/>
          <p:cNvSpPr txBox="1"/>
          <p:nvPr/>
        </p:nvSpPr>
        <p:spPr>
          <a:xfrm>
            <a:off x="4083704" y="4321402"/>
            <a:ext cx="408432" cy="1125474"/>
          </a:xfrm>
          <a:prstGeom prst="rect">
            <a:avLst/>
          </a:prstGeom>
        </p:spPr>
        <p:txBody>
          <a:bodyPr wrap="square" lIns="0" tIns="0" rIns="0" bIns="0" rtlCol="0">
            <a:noAutofit/>
          </a:bodyPr>
          <a:lstStyle/>
          <a:p>
            <a:pPr>
              <a:lnSpc>
                <a:spcPts val="1000"/>
              </a:lnSpc>
            </a:pPr>
            <a:endParaRPr sz="1000"/>
          </a:p>
          <a:p>
            <a:pPr marL="165989" marR="108120" algn="ctr">
              <a:lnSpc>
                <a:spcPts val="800"/>
              </a:lnSpc>
              <a:spcBef>
                <a:spcPts val="7101"/>
              </a:spcBef>
            </a:pPr>
            <a:r>
              <a:rPr sz="1575" i="1" spc="11" baseline="-19325" dirty="0" smtClean="0">
                <a:latin typeface="Times New Roman"/>
                <a:cs typeface="Times New Roman"/>
              </a:rPr>
              <a:t>L</a:t>
            </a:r>
            <a:endParaRPr sz="1050">
              <a:latin typeface="Times New Roman"/>
              <a:cs typeface="Times New Roman"/>
            </a:endParaRPr>
          </a:p>
        </p:txBody>
      </p:sp>
      <p:sp>
        <p:nvSpPr>
          <p:cNvPr id="269" name="object 273"/>
          <p:cNvSpPr txBox="1"/>
          <p:nvPr/>
        </p:nvSpPr>
        <p:spPr>
          <a:xfrm>
            <a:off x="4492136" y="4321402"/>
            <a:ext cx="1393698" cy="87630"/>
          </a:xfrm>
          <a:prstGeom prst="rect">
            <a:avLst/>
          </a:prstGeom>
        </p:spPr>
        <p:txBody>
          <a:bodyPr wrap="square" lIns="0" tIns="0" rIns="0" bIns="0" rtlCol="0">
            <a:noAutofit/>
          </a:bodyPr>
          <a:lstStyle/>
          <a:p>
            <a:pPr marL="25400">
              <a:lnSpc>
                <a:spcPts val="650"/>
              </a:lnSpc>
              <a:spcBef>
                <a:spcPts val="40"/>
              </a:spcBef>
            </a:pPr>
            <a:endParaRPr sz="650"/>
          </a:p>
        </p:txBody>
      </p:sp>
      <p:sp>
        <p:nvSpPr>
          <p:cNvPr id="270" name="object 274"/>
          <p:cNvSpPr txBox="1"/>
          <p:nvPr/>
        </p:nvSpPr>
        <p:spPr>
          <a:xfrm>
            <a:off x="5885834" y="4321402"/>
            <a:ext cx="832866" cy="87630"/>
          </a:xfrm>
          <a:prstGeom prst="rect">
            <a:avLst/>
          </a:prstGeom>
        </p:spPr>
        <p:txBody>
          <a:bodyPr wrap="square" lIns="0" tIns="0" rIns="0" bIns="0" rtlCol="0">
            <a:noAutofit/>
          </a:bodyPr>
          <a:lstStyle/>
          <a:p>
            <a:pPr marL="25400">
              <a:lnSpc>
                <a:spcPts val="650"/>
              </a:lnSpc>
              <a:spcBef>
                <a:spcPts val="40"/>
              </a:spcBef>
            </a:pPr>
            <a:endParaRPr sz="650"/>
          </a:p>
        </p:txBody>
      </p:sp>
      <p:sp>
        <p:nvSpPr>
          <p:cNvPr id="271" name="object 275"/>
          <p:cNvSpPr txBox="1"/>
          <p:nvPr/>
        </p:nvSpPr>
        <p:spPr>
          <a:xfrm>
            <a:off x="6718700" y="4321402"/>
            <a:ext cx="198120" cy="639317"/>
          </a:xfrm>
          <a:prstGeom prst="rect">
            <a:avLst/>
          </a:prstGeom>
        </p:spPr>
        <p:txBody>
          <a:bodyPr wrap="square" lIns="0" tIns="0" rIns="0" bIns="0" rtlCol="0">
            <a:noAutofit/>
          </a:bodyPr>
          <a:lstStyle/>
          <a:p>
            <a:pPr marL="25400">
              <a:lnSpc>
                <a:spcPts val="1000"/>
              </a:lnSpc>
            </a:pPr>
            <a:endParaRPr sz="1000"/>
          </a:p>
        </p:txBody>
      </p:sp>
      <p:sp>
        <p:nvSpPr>
          <p:cNvPr id="272" name="object 276"/>
          <p:cNvSpPr txBox="1"/>
          <p:nvPr/>
        </p:nvSpPr>
        <p:spPr>
          <a:xfrm>
            <a:off x="6916820" y="4321402"/>
            <a:ext cx="232397" cy="639317"/>
          </a:xfrm>
          <a:prstGeom prst="rect">
            <a:avLst/>
          </a:prstGeom>
        </p:spPr>
        <p:txBody>
          <a:bodyPr wrap="square" lIns="0" tIns="0" rIns="0" bIns="0" rtlCol="0">
            <a:noAutofit/>
          </a:bodyPr>
          <a:lstStyle/>
          <a:p>
            <a:pPr marL="25400">
              <a:lnSpc>
                <a:spcPts val="1000"/>
              </a:lnSpc>
            </a:pPr>
            <a:endParaRPr sz="1000"/>
          </a:p>
        </p:txBody>
      </p:sp>
      <p:sp>
        <p:nvSpPr>
          <p:cNvPr id="273" name="object 277"/>
          <p:cNvSpPr txBox="1"/>
          <p:nvPr/>
        </p:nvSpPr>
        <p:spPr>
          <a:xfrm>
            <a:off x="7149218" y="4321402"/>
            <a:ext cx="469404" cy="639317"/>
          </a:xfrm>
          <a:prstGeom prst="rect">
            <a:avLst/>
          </a:prstGeom>
        </p:spPr>
        <p:txBody>
          <a:bodyPr wrap="square" lIns="0" tIns="0" rIns="0" bIns="0" rtlCol="0">
            <a:noAutofit/>
          </a:bodyPr>
          <a:lstStyle/>
          <a:p>
            <a:pPr marL="25400">
              <a:lnSpc>
                <a:spcPts val="1000"/>
              </a:lnSpc>
            </a:pPr>
            <a:endParaRPr sz="1000"/>
          </a:p>
        </p:txBody>
      </p:sp>
      <p:sp>
        <p:nvSpPr>
          <p:cNvPr id="274" name="object 278"/>
          <p:cNvSpPr txBox="1"/>
          <p:nvPr/>
        </p:nvSpPr>
        <p:spPr>
          <a:xfrm>
            <a:off x="4492136" y="4409032"/>
            <a:ext cx="185165" cy="75438"/>
          </a:xfrm>
          <a:prstGeom prst="rect">
            <a:avLst/>
          </a:prstGeom>
        </p:spPr>
        <p:txBody>
          <a:bodyPr wrap="square" lIns="0" tIns="0" rIns="0" bIns="0" rtlCol="0">
            <a:noAutofit/>
          </a:bodyPr>
          <a:lstStyle/>
          <a:p>
            <a:pPr marL="25400">
              <a:lnSpc>
                <a:spcPts val="550"/>
              </a:lnSpc>
              <a:spcBef>
                <a:spcPts val="44"/>
              </a:spcBef>
            </a:pPr>
            <a:endParaRPr sz="550"/>
          </a:p>
        </p:txBody>
      </p:sp>
      <p:sp>
        <p:nvSpPr>
          <p:cNvPr id="275" name="object 279"/>
          <p:cNvSpPr txBox="1"/>
          <p:nvPr/>
        </p:nvSpPr>
        <p:spPr>
          <a:xfrm>
            <a:off x="4677302" y="4409032"/>
            <a:ext cx="407670" cy="75438"/>
          </a:xfrm>
          <a:prstGeom prst="rect">
            <a:avLst/>
          </a:prstGeom>
        </p:spPr>
        <p:txBody>
          <a:bodyPr wrap="square" lIns="0" tIns="0" rIns="0" bIns="0" rtlCol="0">
            <a:noAutofit/>
          </a:bodyPr>
          <a:lstStyle/>
          <a:p>
            <a:pPr marL="25400">
              <a:lnSpc>
                <a:spcPts val="550"/>
              </a:lnSpc>
              <a:spcBef>
                <a:spcPts val="44"/>
              </a:spcBef>
            </a:pPr>
            <a:endParaRPr sz="550"/>
          </a:p>
        </p:txBody>
      </p:sp>
      <p:sp>
        <p:nvSpPr>
          <p:cNvPr id="276" name="object 280"/>
          <p:cNvSpPr txBox="1"/>
          <p:nvPr/>
        </p:nvSpPr>
        <p:spPr>
          <a:xfrm>
            <a:off x="5084972" y="4409032"/>
            <a:ext cx="407657" cy="75438"/>
          </a:xfrm>
          <a:prstGeom prst="rect">
            <a:avLst/>
          </a:prstGeom>
        </p:spPr>
        <p:txBody>
          <a:bodyPr wrap="square" lIns="0" tIns="0" rIns="0" bIns="0" rtlCol="0">
            <a:noAutofit/>
          </a:bodyPr>
          <a:lstStyle/>
          <a:p>
            <a:pPr marL="25400">
              <a:lnSpc>
                <a:spcPts val="550"/>
              </a:lnSpc>
              <a:spcBef>
                <a:spcPts val="44"/>
              </a:spcBef>
            </a:pPr>
            <a:endParaRPr sz="550"/>
          </a:p>
        </p:txBody>
      </p:sp>
      <p:sp>
        <p:nvSpPr>
          <p:cNvPr id="277" name="object 281"/>
          <p:cNvSpPr txBox="1"/>
          <p:nvPr/>
        </p:nvSpPr>
        <p:spPr>
          <a:xfrm>
            <a:off x="5492630" y="4409032"/>
            <a:ext cx="197358" cy="75438"/>
          </a:xfrm>
          <a:prstGeom prst="rect">
            <a:avLst/>
          </a:prstGeom>
        </p:spPr>
        <p:txBody>
          <a:bodyPr wrap="square" lIns="0" tIns="0" rIns="0" bIns="0" rtlCol="0">
            <a:noAutofit/>
          </a:bodyPr>
          <a:lstStyle/>
          <a:p>
            <a:pPr marL="25400">
              <a:lnSpc>
                <a:spcPts val="550"/>
              </a:lnSpc>
              <a:spcBef>
                <a:spcPts val="44"/>
              </a:spcBef>
            </a:pPr>
            <a:endParaRPr sz="550"/>
          </a:p>
        </p:txBody>
      </p:sp>
      <p:sp>
        <p:nvSpPr>
          <p:cNvPr id="278" name="object 282"/>
          <p:cNvSpPr txBox="1"/>
          <p:nvPr/>
        </p:nvSpPr>
        <p:spPr>
          <a:xfrm>
            <a:off x="5689988" y="4409032"/>
            <a:ext cx="145541" cy="617982"/>
          </a:xfrm>
          <a:prstGeom prst="rect">
            <a:avLst/>
          </a:prstGeom>
        </p:spPr>
        <p:txBody>
          <a:bodyPr wrap="square" lIns="0" tIns="0" rIns="0" bIns="0" rtlCol="0">
            <a:noAutofit/>
          </a:bodyPr>
          <a:lstStyle/>
          <a:p>
            <a:pPr marL="25400">
              <a:lnSpc>
                <a:spcPts val="1000"/>
              </a:lnSpc>
            </a:pPr>
            <a:endParaRPr sz="1000"/>
          </a:p>
        </p:txBody>
      </p:sp>
      <p:sp>
        <p:nvSpPr>
          <p:cNvPr id="279" name="object 283"/>
          <p:cNvSpPr txBox="1"/>
          <p:nvPr/>
        </p:nvSpPr>
        <p:spPr>
          <a:xfrm>
            <a:off x="5835530" y="4409032"/>
            <a:ext cx="50304" cy="525017"/>
          </a:xfrm>
          <a:prstGeom prst="rect">
            <a:avLst/>
          </a:prstGeom>
        </p:spPr>
        <p:txBody>
          <a:bodyPr wrap="square" lIns="0" tIns="0" rIns="0" bIns="0" rtlCol="0">
            <a:noAutofit/>
          </a:bodyPr>
          <a:lstStyle/>
          <a:p>
            <a:pPr marL="25400">
              <a:lnSpc>
                <a:spcPts val="1000"/>
              </a:lnSpc>
            </a:pPr>
            <a:endParaRPr sz="1000"/>
          </a:p>
        </p:txBody>
      </p:sp>
      <p:sp>
        <p:nvSpPr>
          <p:cNvPr id="280" name="object 284"/>
          <p:cNvSpPr txBox="1"/>
          <p:nvPr/>
        </p:nvSpPr>
        <p:spPr>
          <a:xfrm>
            <a:off x="5885834" y="4409032"/>
            <a:ext cx="845566" cy="251459"/>
          </a:xfrm>
          <a:prstGeom prst="rect">
            <a:avLst/>
          </a:prstGeom>
        </p:spPr>
        <p:txBody>
          <a:bodyPr wrap="square" lIns="0" tIns="0" rIns="0" bIns="0" rtlCol="0">
            <a:noAutofit/>
          </a:bodyPr>
          <a:lstStyle/>
          <a:p>
            <a:pPr marL="390137">
              <a:lnSpc>
                <a:spcPts val="1855"/>
              </a:lnSpc>
              <a:spcBef>
                <a:spcPts val="92"/>
              </a:spcBef>
            </a:pPr>
            <a:r>
              <a:rPr sz="2325" i="1" spc="-64" baseline="7480" dirty="0" smtClean="0">
                <a:latin typeface="Times New Roman"/>
                <a:cs typeface="Times New Roman"/>
              </a:rPr>
              <a:t>V</a:t>
            </a:r>
            <a:r>
              <a:rPr sz="1350" spc="4" baseline="-12883" dirty="0" smtClean="0">
                <a:latin typeface="Times New Roman"/>
                <a:cs typeface="Times New Roman"/>
              </a:rPr>
              <a:t>T7</a:t>
            </a:r>
            <a:endParaRPr sz="900">
              <a:latin typeface="Times New Roman"/>
              <a:cs typeface="Times New Roman"/>
            </a:endParaRPr>
          </a:p>
        </p:txBody>
      </p:sp>
      <p:sp>
        <p:nvSpPr>
          <p:cNvPr id="281" name="object 285"/>
          <p:cNvSpPr txBox="1"/>
          <p:nvPr/>
        </p:nvSpPr>
        <p:spPr>
          <a:xfrm>
            <a:off x="5981084" y="4409032"/>
            <a:ext cx="128777" cy="75437"/>
          </a:xfrm>
          <a:prstGeom prst="rect">
            <a:avLst/>
          </a:prstGeom>
        </p:spPr>
        <p:txBody>
          <a:bodyPr wrap="square" lIns="0" tIns="0" rIns="0" bIns="0" rtlCol="0">
            <a:noAutofit/>
          </a:bodyPr>
          <a:lstStyle/>
          <a:p>
            <a:pPr marL="25400">
              <a:lnSpc>
                <a:spcPts val="550"/>
              </a:lnSpc>
              <a:spcBef>
                <a:spcPts val="43"/>
              </a:spcBef>
            </a:pPr>
            <a:endParaRPr sz="550"/>
          </a:p>
        </p:txBody>
      </p:sp>
      <p:sp>
        <p:nvSpPr>
          <p:cNvPr id="282" name="object 286"/>
          <p:cNvSpPr txBox="1"/>
          <p:nvPr/>
        </p:nvSpPr>
        <p:spPr>
          <a:xfrm>
            <a:off x="6109862" y="4409032"/>
            <a:ext cx="422148" cy="75437"/>
          </a:xfrm>
          <a:prstGeom prst="rect">
            <a:avLst/>
          </a:prstGeom>
        </p:spPr>
        <p:txBody>
          <a:bodyPr wrap="square" lIns="0" tIns="0" rIns="0" bIns="0" rtlCol="0">
            <a:noAutofit/>
          </a:bodyPr>
          <a:lstStyle/>
          <a:p>
            <a:pPr marL="25400">
              <a:lnSpc>
                <a:spcPts val="550"/>
              </a:lnSpc>
              <a:spcBef>
                <a:spcPts val="43"/>
              </a:spcBef>
            </a:pPr>
            <a:endParaRPr sz="550"/>
          </a:p>
        </p:txBody>
      </p:sp>
      <p:sp>
        <p:nvSpPr>
          <p:cNvPr id="283" name="object 287"/>
          <p:cNvSpPr txBox="1"/>
          <p:nvPr/>
        </p:nvSpPr>
        <p:spPr>
          <a:xfrm>
            <a:off x="6532010" y="4409032"/>
            <a:ext cx="93345" cy="198119"/>
          </a:xfrm>
          <a:prstGeom prst="rect">
            <a:avLst/>
          </a:prstGeom>
        </p:spPr>
        <p:txBody>
          <a:bodyPr wrap="square" lIns="0" tIns="0" rIns="0" bIns="0" rtlCol="0">
            <a:noAutofit/>
          </a:bodyPr>
          <a:lstStyle/>
          <a:p>
            <a:pPr marL="25400">
              <a:lnSpc>
                <a:spcPts val="1000"/>
              </a:lnSpc>
            </a:pPr>
            <a:endParaRPr sz="1000"/>
          </a:p>
        </p:txBody>
      </p:sp>
      <p:sp>
        <p:nvSpPr>
          <p:cNvPr id="284" name="object 288"/>
          <p:cNvSpPr txBox="1"/>
          <p:nvPr/>
        </p:nvSpPr>
        <p:spPr>
          <a:xfrm>
            <a:off x="6625355" y="4409032"/>
            <a:ext cx="93345" cy="198119"/>
          </a:xfrm>
          <a:prstGeom prst="rect">
            <a:avLst/>
          </a:prstGeom>
        </p:spPr>
        <p:txBody>
          <a:bodyPr wrap="square" lIns="0" tIns="0" rIns="0" bIns="0" rtlCol="0">
            <a:noAutofit/>
          </a:bodyPr>
          <a:lstStyle/>
          <a:p>
            <a:pPr marL="25400">
              <a:lnSpc>
                <a:spcPts val="1000"/>
              </a:lnSpc>
            </a:pPr>
            <a:endParaRPr sz="1000"/>
          </a:p>
        </p:txBody>
      </p:sp>
      <p:sp>
        <p:nvSpPr>
          <p:cNvPr id="285" name="object 289"/>
          <p:cNvSpPr txBox="1"/>
          <p:nvPr/>
        </p:nvSpPr>
        <p:spPr>
          <a:xfrm>
            <a:off x="4492136" y="4484470"/>
            <a:ext cx="292608" cy="356615"/>
          </a:xfrm>
          <a:prstGeom prst="rect">
            <a:avLst/>
          </a:prstGeom>
        </p:spPr>
        <p:txBody>
          <a:bodyPr wrap="square" lIns="0" tIns="0" rIns="0" bIns="0" rtlCol="0">
            <a:noAutofit/>
          </a:bodyPr>
          <a:lstStyle/>
          <a:p>
            <a:pPr marL="25400">
              <a:lnSpc>
                <a:spcPts val="1000"/>
              </a:lnSpc>
            </a:pPr>
            <a:endParaRPr sz="1000"/>
          </a:p>
        </p:txBody>
      </p:sp>
      <p:sp>
        <p:nvSpPr>
          <p:cNvPr id="286" name="object 290"/>
          <p:cNvSpPr txBox="1"/>
          <p:nvPr/>
        </p:nvSpPr>
        <p:spPr>
          <a:xfrm>
            <a:off x="4784744" y="4484470"/>
            <a:ext cx="905243" cy="104394"/>
          </a:xfrm>
          <a:prstGeom prst="rect">
            <a:avLst/>
          </a:prstGeom>
        </p:spPr>
        <p:txBody>
          <a:bodyPr wrap="square" lIns="0" tIns="0" rIns="0" bIns="0" rtlCol="0">
            <a:noAutofit/>
          </a:bodyPr>
          <a:lstStyle/>
          <a:p>
            <a:pPr marL="25400">
              <a:lnSpc>
                <a:spcPts val="800"/>
              </a:lnSpc>
              <a:spcBef>
                <a:spcPts val="22"/>
              </a:spcBef>
            </a:pPr>
            <a:endParaRPr sz="800"/>
          </a:p>
        </p:txBody>
      </p:sp>
      <p:sp>
        <p:nvSpPr>
          <p:cNvPr id="287" name="object 291"/>
          <p:cNvSpPr txBox="1"/>
          <p:nvPr/>
        </p:nvSpPr>
        <p:spPr>
          <a:xfrm>
            <a:off x="5191652" y="4484470"/>
            <a:ext cx="498335" cy="104393"/>
          </a:xfrm>
          <a:prstGeom prst="rect">
            <a:avLst/>
          </a:prstGeom>
        </p:spPr>
        <p:txBody>
          <a:bodyPr wrap="square" lIns="0" tIns="0" rIns="0" bIns="0" rtlCol="0">
            <a:noAutofit/>
          </a:bodyPr>
          <a:lstStyle/>
          <a:p>
            <a:pPr marL="25400">
              <a:lnSpc>
                <a:spcPts val="800"/>
              </a:lnSpc>
              <a:spcBef>
                <a:spcPts val="21"/>
              </a:spcBef>
            </a:pPr>
            <a:endParaRPr sz="800"/>
          </a:p>
        </p:txBody>
      </p:sp>
      <p:sp>
        <p:nvSpPr>
          <p:cNvPr id="288" name="object 292"/>
          <p:cNvSpPr txBox="1"/>
          <p:nvPr/>
        </p:nvSpPr>
        <p:spPr>
          <a:xfrm>
            <a:off x="5599322" y="4484470"/>
            <a:ext cx="90665" cy="104393"/>
          </a:xfrm>
          <a:prstGeom prst="rect">
            <a:avLst/>
          </a:prstGeom>
        </p:spPr>
        <p:txBody>
          <a:bodyPr wrap="square" lIns="0" tIns="0" rIns="0" bIns="0" rtlCol="0">
            <a:noAutofit/>
          </a:bodyPr>
          <a:lstStyle/>
          <a:p>
            <a:pPr marL="25400">
              <a:lnSpc>
                <a:spcPts val="800"/>
              </a:lnSpc>
              <a:spcBef>
                <a:spcPts val="21"/>
              </a:spcBef>
            </a:pPr>
            <a:endParaRPr sz="800"/>
          </a:p>
        </p:txBody>
      </p:sp>
      <p:sp>
        <p:nvSpPr>
          <p:cNvPr id="289" name="object 293"/>
          <p:cNvSpPr txBox="1"/>
          <p:nvPr/>
        </p:nvSpPr>
        <p:spPr>
          <a:xfrm>
            <a:off x="5981084" y="4484470"/>
            <a:ext cx="235445" cy="356615"/>
          </a:xfrm>
          <a:prstGeom prst="rect">
            <a:avLst/>
          </a:prstGeom>
        </p:spPr>
        <p:txBody>
          <a:bodyPr wrap="square" lIns="0" tIns="0" rIns="0" bIns="0" rtlCol="0">
            <a:noAutofit/>
          </a:bodyPr>
          <a:lstStyle/>
          <a:p>
            <a:pPr marL="25400">
              <a:lnSpc>
                <a:spcPts val="1000"/>
              </a:lnSpc>
            </a:pPr>
            <a:endParaRPr sz="1000"/>
          </a:p>
        </p:txBody>
      </p:sp>
      <p:sp>
        <p:nvSpPr>
          <p:cNvPr id="290" name="object 294"/>
          <p:cNvSpPr txBox="1"/>
          <p:nvPr/>
        </p:nvSpPr>
        <p:spPr>
          <a:xfrm>
            <a:off x="6216530" y="4484470"/>
            <a:ext cx="315480" cy="104394"/>
          </a:xfrm>
          <a:prstGeom prst="rect">
            <a:avLst/>
          </a:prstGeom>
        </p:spPr>
        <p:txBody>
          <a:bodyPr wrap="square" lIns="0" tIns="0" rIns="0" bIns="0" rtlCol="0">
            <a:noAutofit/>
          </a:bodyPr>
          <a:lstStyle/>
          <a:p>
            <a:pPr marL="25400">
              <a:lnSpc>
                <a:spcPts val="800"/>
              </a:lnSpc>
              <a:spcBef>
                <a:spcPts val="22"/>
              </a:spcBef>
            </a:pPr>
            <a:endParaRPr sz="800"/>
          </a:p>
        </p:txBody>
      </p:sp>
      <p:sp>
        <p:nvSpPr>
          <p:cNvPr id="291" name="object 295"/>
          <p:cNvSpPr txBox="1"/>
          <p:nvPr/>
        </p:nvSpPr>
        <p:spPr>
          <a:xfrm>
            <a:off x="4784744" y="4588864"/>
            <a:ext cx="406907" cy="252221"/>
          </a:xfrm>
          <a:prstGeom prst="rect">
            <a:avLst/>
          </a:prstGeom>
        </p:spPr>
        <p:txBody>
          <a:bodyPr wrap="square" lIns="0" tIns="0" rIns="0" bIns="0" rtlCol="0">
            <a:noAutofit/>
          </a:bodyPr>
          <a:lstStyle/>
          <a:p>
            <a:pPr marL="25400">
              <a:lnSpc>
                <a:spcPts val="1000"/>
              </a:lnSpc>
            </a:pPr>
            <a:endParaRPr sz="1000"/>
          </a:p>
        </p:txBody>
      </p:sp>
      <p:sp>
        <p:nvSpPr>
          <p:cNvPr id="292" name="object 296"/>
          <p:cNvSpPr txBox="1"/>
          <p:nvPr/>
        </p:nvSpPr>
        <p:spPr>
          <a:xfrm>
            <a:off x="5191652" y="4588864"/>
            <a:ext cx="407670" cy="252222"/>
          </a:xfrm>
          <a:prstGeom prst="rect">
            <a:avLst/>
          </a:prstGeom>
        </p:spPr>
        <p:txBody>
          <a:bodyPr wrap="square" lIns="0" tIns="0" rIns="0" bIns="0" rtlCol="0">
            <a:noAutofit/>
          </a:bodyPr>
          <a:lstStyle/>
          <a:p>
            <a:pPr marL="25400">
              <a:lnSpc>
                <a:spcPts val="1000"/>
              </a:lnSpc>
            </a:pPr>
            <a:endParaRPr sz="1000"/>
          </a:p>
        </p:txBody>
      </p:sp>
      <p:sp>
        <p:nvSpPr>
          <p:cNvPr id="293" name="object 297"/>
          <p:cNvSpPr txBox="1"/>
          <p:nvPr/>
        </p:nvSpPr>
        <p:spPr>
          <a:xfrm>
            <a:off x="5599322" y="4588864"/>
            <a:ext cx="90665" cy="252222"/>
          </a:xfrm>
          <a:prstGeom prst="rect">
            <a:avLst/>
          </a:prstGeom>
        </p:spPr>
        <p:txBody>
          <a:bodyPr wrap="square" lIns="0" tIns="0" rIns="0" bIns="0" rtlCol="0">
            <a:noAutofit/>
          </a:bodyPr>
          <a:lstStyle/>
          <a:p>
            <a:pPr marL="25400">
              <a:lnSpc>
                <a:spcPts val="1000"/>
              </a:lnSpc>
            </a:pPr>
            <a:endParaRPr sz="1000"/>
          </a:p>
        </p:txBody>
      </p:sp>
      <p:sp>
        <p:nvSpPr>
          <p:cNvPr id="294" name="object 298"/>
          <p:cNvSpPr txBox="1"/>
          <p:nvPr/>
        </p:nvSpPr>
        <p:spPr>
          <a:xfrm>
            <a:off x="6216530" y="4588864"/>
            <a:ext cx="315480" cy="252221"/>
          </a:xfrm>
          <a:prstGeom prst="rect">
            <a:avLst/>
          </a:prstGeom>
        </p:spPr>
        <p:txBody>
          <a:bodyPr wrap="square" lIns="0" tIns="0" rIns="0" bIns="0" rtlCol="0">
            <a:noAutofit/>
          </a:bodyPr>
          <a:lstStyle/>
          <a:p>
            <a:pPr marL="25400">
              <a:lnSpc>
                <a:spcPts val="1000"/>
              </a:lnSpc>
            </a:pPr>
            <a:endParaRPr sz="1000"/>
          </a:p>
        </p:txBody>
      </p:sp>
      <p:sp>
        <p:nvSpPr>
          <p:cNvPr id="295" name="object 299"/>
          <p:cNvSpPr txBox="1"/>
          <p:nvPr/>
        </p:nvSpPr>
        <p:spPr>
          <a:xfrm>
            <a:off x="6532010" y="4607152"/>
            <a:ext cx="93345" cy="353567"/>
          </a:xfrm>
          <a:prstGeom prst="rect">
            <a:avLst/>
          </a:prstGeom>
        </p:spPr>
        <p:txBody>
          <a:bodyPr wrap="square" lIns="0" tIns="0" rIns="0" bIns="0" rtlCol="0">
            <a:noAutofit/>
          </a:bodyPr>
          <a:lstStyle/>
          <a:p>
            <a:pPr marL="25400">
              <a:lnSpc>
                <a:spcPts val="1000"/>
              </a:lnSpc>
            </a:pPr>
            <a:endParaRPr sz="1000"/>
          </a:p>
        </p:txBody>
      </p:sp>
      <p:sp>
        <p:nvSpPr>
          <p:cNvPr id="296" name="object 300"/>
          <p:cNvSpPr txBox="1"/>
          <p:nvPr/>
        </p:nvSpPr>
        <p:spPr>
          <a:xfrm>
            <a:off x="6625355" y="4607152"/>
            <a:ext cx="93345" cy="353567"/>
          </a:xfrm>
          <a:prstGeom prst="rect">
            <a:avLst/>
          </a:prstGeom>
        </p:spPr>
        <p:txBody>
          <a:bodyPr wrap="square" lIns="0" tIns="0" rIns="0" bIns="0" rtlCol="0">
            <a:noAutofit/>
          </a:bodyPr>
          <a:lstStyle/>
          <a:p>
            <a:pPr marL="25400">
              <a:lnSpc>
                <a:spcPts val="1000"/>
              </a:lnSpc>
            </a:pPr>
            <a:endParaRPr sz="1000"/>
          </a:p>
        </p:txBody>
      </p:sp>
      <p:sp>
        <p:nvSpPr>
          <p:cNvPr id="297" name="object 301"/>
          <p:cNvSpPr txBox="1"/>
          <p:nvPr/>
        </p:nvSpPr>
        <p:spPr>
          <a:xfrm>
            <a:off x="5885834" y="4660491"/>
            <a:ext cx="95250" cy="273557"/>
          </a:xfrm>
          <a:prstGeom prst="rect">
            <a:avLst/>
          </a:prstGeom>
        </p:spPr>
        <p:txBody>
          <a:bodyPr wrap="square" lIns="0" tIns="0" rIns="0" bIns="0" rtlCol="0">
            <a:noAutofit/>
          </a:bodyPr>
          <a:lstStyle/>
          <a:p>
            <a:pPr marL="25400">
              <a:lnSpc>
                <a:spcPts val="1000"/>
              </a:lnSpc>
            </a:pPr>
            <a:endParaRPr sz="1000"/>
          </a:p>
        </p:txBody>
      </p:sp>
      <p:sp>
        <p:nvSpPr>
          <p:cNvPr id="298" name="object 302"/>
          <p:cNvSpPr txBox="1"/>
          <p:nvPr/>
        </p:nvSpPr>
        <p:spPr>
          <a:xfrm>
            <a:off x="4492136" y="4841085"/>
            <a:ext cx="185165" cy="150875"/>
          </a:xfrm>
          <a:prstGeom prst="rect">
            <a:avLst/>
          </a:prstGeom>
        </p:spPr>
        <p:txBody>
          <a:bodyPr wrap="square" lIns="0" tIns="0" rIns="0" bIns="0" rtlCol="0">
            <a:noAutofit/>
          </a:bodyPr>
          <a:lstStyle/>
          <a:p>
            <a:pPr marL="25400">
              <a:lnSpc>
                <a:spcPts val="1000"/>
              </a:lnSpc>
            </a:pPr>
            <a:endParaRPr sz="1000"/>
          </a:p>
        </p:txBody>
      </p:sp>
      <p:sp>
        <p:nvSpPr>
          <p:cNvPr id="299" name="object 303"/>
          <p:cNvSpPr txBox="1"/>
          <p:nvPr/>
        </p:nvSpPr>
        <p:spPr>
          <a:xfrm>
            <a:off x="4677302" y="4841085"/>
            <a:ext cx="420370" cy="326136"/>
          </a:xfrm>
          <a:prstGeom prst="rect">
            <a:avLst/>
          </a:prstGeom>
        </p:spPr>
        <p:txBody>
          <a:bodyPr wrap="square" lIns="0" tIns="0" rIns="0" bIns="0" rtlCol="0">
            <a:noAutofit/>
          </a:bodyPr>
          <a:lstStyle/>
          <a:p>
            <a:pPr marR="12700">
              <a:lnSpc>
                <a:spcPts val="700"/>
              </a:lnSpc>
              <a:spcBef>
                <a:spcPts val="7"/>
              </a:spcBef>
            </a:pPr>
            <a:endParaRPr sz="700"/>
          </a:p>
          <a:p>
            <a:pPr marL="221735">
              <a:lnSpc>
                <a:spcPts val="1552"/>
              </a:lnSpc>
            </a:pPr>
            <a:r>
              <a:rPr sz="1350" i="1" spc="19" dirty="0" smtClean="0">
                <a:latin typeface="Times New Roman"/>
                <a:cs typeface="Times New Roman"/>
              </a:rPr>
              <a:t>v</a:t>
            </a:r>
            <a:r>
              <a:rPr sz="1200" i="1" spc="0" baseline="-25364" dirty="0" smtClean="0">
                <a:latin typeface="Times New Roman"/>
                <a:cs typeface="Times New Roman"/>
              </a:rPr>
              <a:t>b</a:t>
            </a:r>
            <a:endParaRPr sz="800">
              <a:latin typeface="Times New Roman"/>
              <a:cs typeface="Times New Roman"/>
            </a:endParaRPr>
          </a:p>
        </p:txBody>
      </p:sp>
      <p:sp>
        <p:nvSpPr>
          <p:cNvPr id="300" name="object 304"/>
          <p:cNvSpPr txBox="1"/>
          <p:nvPr/>
        </p:nvSpPr>
        <p:spPr>
          <a:xfrm>
            <a:off x="5084972" y="4841085"/>
            <a:ext cx="420357" cy="500633"/>
          </a:xfrm>
          <a:prstGeom prst="rect">
            <a:avLst/>
          </a:prstGeom>
        </p:spPr>
        <p:txBody>
          <a:bodyPr wrap="square" lIns="0" tIns="0" rIns="0" bIns="0" rtlCol="0">
            <a:noAutofit/>
          </a:bodyPr>
          <a:lstStyle/>
          <a:p>
            <a:pPr marR="12700">
              <a:lnSpc>
                <a:spcPts val="1000"/>
              </a:lnSpc>
            </a:pPr>
            <a:endParaRPr sz="1000"/>
          </a:p>
          <a:p>
            <a:pPr marL="224783">
              <a:lnSpc>
                <a:spcPts val="1552"/>
              </a:lnSpc>
              <a:spcBef>
                <a:spcPts val="1153"/>
              </a:spcBef>
            </a:pPr>
            <a:r>
              <a:rPr sz="1350" i="1" spc="34" dirty="0" smtClean="0">
                <a:latin typeface="Times New Roman"/>
                <a:cs typeface="Times New Roman"/>
              </a:rPr>
              <a:t>v</a:t>
            </a:r>
            <a:r>
              <a:rPr sz="1200" i="1" spc="0" baseline="-25364" dirty="0" smtClean="0">
                <a:latin typeface="Times New Roman"/>
                <a:cs typeface="Times New Roman"/>
              </a:rPr>
              <a:t>c</a:t>
            </a:r>
            <a:endParaRPr sz="800">
              <a:latin typeface="Times New Roman"/>
              <a:cs typeface="Times New Roman"/>
            </a:endParaRPr>
          </a:p>
        </p:txBody>
      </p:sp>
      <p:sp>
        <p:nvSpPr>
          <p:cNvPr id="301" name="object 305"/>
          <p:cNvSpPr txBox="1"/>
          <p:nvPr/>
        </p:nvSpPr>
        <p:spPr>
          <a:xfrm>
            <a:off x="5492630" y="4841085"/>
            <a:ext cx="197358" cy="185927"/>
          </a:xfrm>
          <a:prstGeom prst="rect">
            <a:avLst/>
          </a:prstGeom>
        </p:spPr>
        <p:txBody>
          <a:bodyPr wrap="square" lIns="0" tIns="0" rIns="0" bIns="0" rtlCol="0">
            <a:noAutofit/>
          </a:bodyPr>
          <a:lstStyle/>
          <a:p>
            <a:pPr marL="25400">
              <a:lnSpc>
                <a:spcPts val="1000"/>
              </a:lnSpc>
            </a:pPr>
            <a:endParaRPr sz="1000"/>
          </a:p>
        </p:txBody>
      </p:sp>
      <p:sp>
        <p:nvSpPr>
          <p:cNvPr id="302" name="object 306"/>
          <p:cNvSpPr txBox="1"/>
          <p:nvPr/>
        </p:nvSpPr>
        <p:spPr>
          <a:xfrm>
            <a:off x="5981084" y="4841085"/>
            <a:ext cx="128777" cy="698754"/>
          </a:xfrm>
          <a:prstGeom prst="rect">
            <a:avLst/>
          </a:prstGeom>
        </p:spPr>
        <p:txBody>
          <a:bodyPr wrap="square" lIns="0" tIns="0" rIns="0" bIns="0" rtlCol="0">
            <a:noAutofit/>
          </a:bodyPr>
          <a:lstStyle/>
          <a:p>
            <a:pPr marL="25400">
              <a:lnSpc>
                <a:spcPts val="1000"/>
              </a:lnSpc>
            </a:pPr>
            <a:endParaRPr sz="1000"/>
          </a:p>
        </p:txBody>
      </p:sp>
      <p:sp>
        <p:nvSpPr>
          <p:cNvPr id="303" name="object 307"/>
          <p:cNvSpPr txBox="1"/>
          <p:nvPr/>
        </p:nvSpPr>
        <p:spPr>
          <a:xfrm>
            <a:off x="6109862" y="4841085"/>
            <a:ext cx="422148" cy="119634"/>
          </a:xfrm>
          <a:prstGeom prst="rect">
            <a:avLst/>
          </a:prstGeom>
        </p:spPr>
        <p:txBody>
          <a:bodyPr wrap="square" lIns="0" tIns="0" rIns="0" bIns="0" rtlCol="0">
            <a:noAutofit/>
          </a:bodyPr>
          <a:lstStyle/>
          <a:p>
            <a:pPr marL="25400">
              <a:lnSpc>
                <a:spcPts val="900"/>
              </a:lnSpc>
              <a:spcBef>
                <a:spcPts val="42"/>
              </a:spcBef>
            </a:pPr>
            <a:endParaRPr sz="900"/>
          </a:p>
        </p:txBody>
      </p:sp>
      <p:sp>
        <p:nvSpPr>
          <p:cNvPr id="304" name="object 308"/>
          <p:cNvSpPr txBox="1"/>
          <p:nvPr/>
        </p:nvSpPr>
        <p:spPr>
          <a:xfrm>
            <a:off x="5835530" y="4934049"/>
            <a:ext cx="145554" cy="92964"/>
          </a:xfrm>
          <a:prstGeom prst="rect">
            <a:avLst/>
          </a:prstGeom>
        </p:spPr>
        <p:txBody>
          <a:bodyPr wrap="square" lIns="0" tIns="0" rIns="0" bIns="0" rtlCol="0">
            <a:noAutofit/>
          </a:bodyPr>
          <a:lstStyle/>
          <a:p>
            <a:pPr marL="25400">
              <a:lnSpc>
                <a:spcPts val="700"/>
              </a:lnSpc>
              <a:spcBef>
                <a:spcPts val="32"/>
              </a:spcBef>
            </a:pPr>
            <a:endParaRPr sz="700"/>
          </a:p>
        </p:txBody>
      </p:sp>
      <p:sp>
        <p:nvSpPr>
          <p:cNvPr id="305" name="object 309"/>
          <p:cNvSpPr txBox="1"/>
          <p:nvPr/>
        </p:nvSpPr>
        <p:spPr>
          <a:xfrm>
            <a:off x="4492136" y="4991961"/>
            <a:ext cx="185165" cy="175260"/>
          </a:xfrm>
          <a:prstGeom prst="rect">
            <a:avLst/>
          </a:prstGeom>
        </p:spPr>
        <p:txBody>
          <a:bodyPr wrap="square" lIns="0" tIns="0" rIns="0" bIns="0" rtlCol="0">
            <a:noAutofit/>
          </a:bodyPr>
          <a:lstStyle/>
          <a:p>
            <a:pPr marL="25400">
              <a:lnSpc>
                <a:spcPts val="1000"/>
              </a:lnSpc>
            </a:pPr>
            <a:endParaRPr sz="1000"/>
          </a:p>
        </p:txBody>
      </p:sp>
      <p:sp>
        <p:nvSpPr>
          <p:cNvPr id="306" name="object 310"/>
          <p:cNvSpPr txBox="1"/>
          <p:nvPr/>
        </p:nvSpPr>
        <p:spPr>
          <a:xfrm>
            <a:off x="3879488" y="4991961"/>
            <a:ext cx="204215" cy="175260"/>
          </a:xfrm>
          <a:prstGeom prst="rect">
            <a:avLst/>
          </a:prstGeom>
        </p:spPr>
        <p:txBody>
          <a:bodyPr wrap="square" lIns="0" tIns="0" rIns="0" bIns="0" rtlCol="0">
            <a:noAutofit/>
          </a:bodyPr>
          <a:lstStyle/>
          <a:p>
            <a:pPr marL="25400">
              <a:lnSpc>
                <a:spcPts val="1000"/>
              </a:lnSpc>
            </a:pPr>
            <a:endParaRPr sz="1000"/>
          </a:p>
        </p:txBody>
      </p:sp>
      <p:sp>
        <p:nvSpPr>
          <p:cNvPr id="307" name="object 311"/>
          <p:cNvSpPr txBox="1"/>
          <p:nvPr/>
        </p:nvSpPr>
        <p:spPr>
          <a:xfrm>
            <a:off x="6109862" y="4960720"/>
            <a:ext cx="92964" cy="579120"/>
          </a:xfrm>
          <a:prstGeom prst="rect">
            <a:avLst/>
          </a:prstGeom>
        </p:spPr>
        <p:txBody>
          <a:bodyPr wrap="square" lIns="0" tIns="0" rIns="0" bIns="0" rtlCol="0">
            <a:noAutofit/>
          </a:bodyPr>
          <a:lstStyle/>
          <a:p>
            <a:pPr marL="25400">
              <a:lnSpc>
                <a:spcPts val="1000"/>
              </a:lnSpc>
            </a:pPr>
            <a:endParaRPr sz="1000"/>
          </a:p>
        </p:txBody>
      </p:sp>
      <p:sp>
        <p:nvSpPr>
          <p:cNvPr id="308" name="object 312"/>
          <p:cNvSpPr txBox="1"/>
          <p:nvPr/>
        </p:nvSpPr>
        <p:spPr>
          <a:xfrm>
            <a:off x="6202826" y="4960720"/>
            <a:ext cx="422528" cy="486156"/>
          </a:xfrm>
          <a:prstGeom prst="rect">
            <a:avLst/>
          </a:prstGeom>
        </p:spPr>
        <p:txBody>
          <a:bodyPr wrap="square" lIns="0" tIns="0" rIns="0" bIns="0" rtlCol="0">
            <a:noAutofit/>
          </a:bodyPr>
          <a:lstStyle/>
          <a:p>
            <a:pPr marL="25400">
              <a:lnSpc>
                <a:spcPts val="1000"/>
              </a:lnSpc>
            </a:pPr>
            <a:endParaRPr sz="1000"/>
          </a:p>
        </p:txBody>
      </p:sp>
      <p:sp>
        <p:nvSpPr>
          <p:cNvPr id="309" name="object 313"/>
          <p:cNvSpPr txBox="1"/>
          <p:nvPr/>
        </p:nvSpPr>
        <p:spPr>
          <a:xfrm>
            <a:off x="6625355" y="4960720"/>
            <a:ext cx="523862" cy="407670"/>
          </a:xfrm>
          <a:prstGeom prst="rect">
            <a:avLst/>
          </a:prstGeom>
        </p:spPr>
        <p:txBody>
          <a:bodyPr wrap="square" lIns="0" tIns="0" rIns="0" bIns="0" rtlCol="0">
            <a:noAutofit/>
          </a:bodyPr>
          <a:lstStyle/>
          <a:p>
            <a:pPr marL="25400">
              <a:lnSpc>
                <a:spcPts val="1000"/>
              </a:lnSpc>
            </a:pPr>
            <a:endParaRPr sz="1000"/>
          </a:p>
        </p:txBody>
      </p:sp>
      <p:sp>
        <p:nvSpPr>
          <p:cNvPr id="310" name="object 314"/>
          <p:cNvSpPr txBox="1"/>
          <p:nvPr/>
        </p:nvSpPr>
        <p:spPr>
          <a:xfrm>
            <a:off x="7149218" y="4960720"/>
            <a:ext cx="469404" cy="407670"/>
          </a:xfrm>
          <a:prstGeom prst="rect">
            <a:avLst/>
          </a:prstGeom>
        </p:spPr>
        <p:txBody>
          <a:bodyPr wrap="square" lIns="0" tIns="0" rIns="0" bIns="0" rtlCol="0">
            <a:noAutofit/>
          </a:bodyPr>
          <a:lstStyle/>
          <a:p>
            <a:pPr marL="25400">
              <a:lnSpc>
                <a:spcPts val="1000"/>
              </a:lnSpc>
            </a:pPr>
            <a:endParaRPr sz="1000"/>
          </a:p>
        </p:txBody>
      </p:sp>
      <p:sp>
        <p:nvSpPr>
          <p:cNvPr id="311" name="object 315"/>
          <p:cNvSpPr txBox="1"/>
          <p:nvPr/>
        </p:nvSpPr>
        <p:spPr>
          <a:xfrm>
            <a:off x="5492630" y="5027014"/>
            <a:ext cx="197358" cy="116585"/>
          </a:xfrm>
          <a:prstGeom prst="rect">
            <a:avLst/>
          </a:prstGeom>
        </p:spPr>
        <p:txBody>
          <a:bodyPr wrap="square" lIns="0" tIns="0" rIns="0" bIns="0" rtlCol="0">
            <a:noAutofit/>
          </a:bodyPr>
          <a:lstStyle/>
          <a:p>
            <a:pPr marL="25400">
              <a:lnSpc>
                <a:spcPts val="900"/>
              </a:lnSpc>
              <a:spcBef>
                <a:spcPts val="17"/>
              </a:spcBef>
            </a:pPr>
            <a:endParaRPr sz="900"/>
          </a:p>
        </p:txBody>
      </p:sp>
      <p:sp>
        <p:nvSpPr>
          <p:cNvPr id="312" name="object 316"/>
          <p:cNvSpPr txBox="1"/>
          <p:nvPr/>
        </p:nvSpPr>
        <p:spPr>
          <a:xfrm>
            <a:off x="5689988" y="5027014"/>
            <a:ext cx="291096" cy="116585"/>
          </a:xfrm>
          <a:prstGeom prst="rect">
            <a:avLst/>
          </a:prstGeom>
        </p:spPr>
        <p:txBody>
          <a:bodyPr wrap="square" lIns="0" tIns="0" rIns="0" bIns="0" rtlCol="0">
            <a:noAutofit/>
          </a:bodyPr>
          <a:lstStyle/>
          <a:p>
            <a:pPr marL="25400">
              <a:lnSpc>
                <a:spcPts val="900"/>
              </a:lnSpc>
              <a:spcBef>
                <a:spcPts val="17"/>
              </a:spcBef>
            </a:pPr>
            <a:endParaRPr sz="900"/>
          </a:p>
        </p:txBody>
      </p:sp>
      <p:sp>
        <p:nvSpPr>
          <p:cNvPr id="313" name="object 317"/>
          <p:cNvSpPr txBox="1"/>
          <p:nvPr/>
        </p:nvSpPr>
        <p:spPr>
          <a:xfrm>
            <a:off x="4492136" y="5167222"/>
            <a:ext cx="185165" cy="174497"/>
          </a:xfrm>
          <a:prstGeom prst="rect">
            <a:avLst/>
          </a:prstGeom>
        </p:spPr>
        <p:txBody>
          <a:bodyPr wrap="square" lIns="0" tIns="0" rIns="0" bIns="0" rtlCol="0">
            <a:noAutofit/>
          </a:bodyPr>
          <a:lstStyle/>
          <a:p>
            <a:pPr marL="25400">
              <a:lnSpc>
                <a:spcPts val="1000"/>
              </a:lnSpc>
            </a:pPr>
            <a:endParaRPr sz="1000"/>
          </a:p>
        </p:txBody>
      </p:sp>
      <p:sp>
        <p:nvSpPr>
          <p:cNvPr id="314" name="object 318"/>
          <p:cNvSpPr txBox="1"/>
          <p:nvPr/>
        </p:nvSpPr>
        <p:spPr>
          <a:xfrm>
            <a:off x="4677302" y="5167222"/>
            <a:ext cx="407670" cy="174497"/>
          </a:xfrm>
          <a:prstGeom prst="rect">
            <a:avLst/>
          </a:prstGeom>
        </p:spPr>
        <p:txBody>
          <a:bodyPr wrap="square" lIns="0" tIns="0" rIns="0" bIns="0" rtlCol="0">
            <a:noAutofit/>
          </a:bodyPr>
          <a:lstStyle/>
          <a:p>
            <a:pPr marL="25400">
              <a:lnSpc>
                <a:spcPts val="1000"/>
              </a:lnSpc>
            </a:pPr>
            <a:endParaRPr sz="1000"/>
          </a:p>
        </p:txBody>
      </p:sp>
      <p:sp>
        <p:nvSpPr>
          <p:cNvPr id="315" name="object 319"/>
          <p:cNvSpPr txBox="1"/>
          <p:nvPr/>
        </p:nvSpPr>
        <p:spPr>
          <a:xfrm>
            <a:off x="3879488" y="5167222"/>
            <a:ext cx="204215" cy="174498"/>
          </a:xfrm>
          <a:prstGeom prst="rect">
            <a:avLst/>
          </a:prstGeom>
        </p:spPr>
        <p:txBody>
          <a:bodyPr wrap="square" lIns="0" tIns="0" rIns="0" bIns="0" rtlCol="0">
            <a:noAutofit/>
          </a:bodyPr>
          <a:lstStyle/>
          <a:p>
            <a:pPr marL="25400">
              <a:lnSpc>
                <a:spcPts val="1000"/>
              </a:lnSpc>
            </a:pPr>
            <a:endParaRPr sz="1000"/>
          </a:p>
        </p:txBody>
      </p:sp>
      <p:sp>
        <p:nvSpPr>
          <p:cNvPr id="316" name="object 320"/>
          <p:cNvSpPr txBox="1"/>
          <p:nvPr/>
        </p:nvSpPr>
        <p:spPr>
          <a:xfrm>
            <a:off x="5492630" y="5143599"/>
            <a:ext cx="197358" cy="303276"/>
          </a:xfrm>
          <a:prstGeom prst="rect">
            <a:avLst/>
          </a:prstGeom>
        </p:spPr>
        <p:txBody>
          <a:bodyPr wrap="square" lIns="0" tIns="0" rIns="0" bIns="0" rtlCol="0">
            <a:noAutofit/>
          </a:bodyPr>
          <a:lstStyle/>
          <a:p>
            <a:pPr marL="25400">
              <a:lnSpc>
                <a:spcPts val="1000"/>
              </a:lnSpc>
            </a:pPr>
            <a:endParaRPr sz="1000"/>
          </a:p>
        </p:txBody>
      </p:sp>
      <p:sp>
        <p:nvSpPr>
          <p:cNvPr id="317" name="object 321"/>
          <p:cNvSpPr txBox="1"/>
          <p:nvPr/>
        </p:nvSpPr>
        <p:spPr>
          <a:xfrm>
            <a:off x="5689988" y="5143599"/>
            <a:ext cx="145541" cy="739902"/>
          </a:xfrm>
          <a:prstGeom prst="rect">
            <a:avLst/>
          </a:prstGeom>
        </p:spPr>
        <p:txBody>
          <a:bodyPr wrap="square" lIns="0" tIns="0" rIns="0" bIns="0" rtlCol="0">
            <a:noAutofit/>
          </a:bodyPr>
          <a:lstStyle/>
          <a:p>
            <a:pPr marL="25400">
              <a:lnSpc>
                <a:spcPts val="1000"/>
              </a:lnSpc>
            </a:pPr>
            <a:endParaRPr sz="1000"/>
          </a:p>
        </p:txBody>
      </p:sp>
      <p:sp>
        <p:nvSpPr>
          <p:cNvPr id="318" name="object 322"/>
          <p:cNvSpPr txBox="1"/>
          <p:nvPr/>
        </p:nvSpPr>
        <p:spPr>
          <a:xfrm>
            <a:off x="5835530" y="5143599"/>
            <a:ext cx="145554" cy="739902"/>
          </a:xfrm>
          <a:prstGeom prst="rect">
            <a:avLst/>
          </a:prstGeom>
        </p:spPr>
        <p:txBody>
          <a:bodyPr wrap="square" lIns="0" tIns="0" rIns="0" bIns="0" rtlCol="0">
            <a:noAutofit/>
          </a:bodyPr>
          <a:lstStyle/>
          <a:p>
            <a:pPr marL="25400">
              <a:lnSpc>
                <a:spcPts val="1000"/>
              </a:lnSpc>
            </a:pPr>
            <a:endParaRPr sz="1000"/>
          </a:p>
        </p:txBody>
      </p:sp>
      <p:sp>
        <p:nvSpPr>
          <p:cNvPr id="319" name="object 323"/>
          <p:cNvSpPr txBox="1"/>
          <p:nvPr/>
        </p:nvSpPr>
        <p:spPr>
          <a:xfrm>
            <a:off x="4492136" y="5341720"/>
            <a:ext cx="185165" cy="105156"/>
          </a:xfrm>
          <a:prstGeom prst="rect">
            <a:avLst/>
          </a:prstGeom>
        </p:spPr>
        <p:txBody>
          <a:bodyPr wrap="square" lIns="0" tIns="0" rIns="0" bIns="0" rtlCol="0">
            <a:noAutofit/>
          </a:bodyPr>
          <a:lstStyle/>
          <a:p>
            <a:pPr marL="25400">
              <a:lnSpc>
                <a:spcPts val="800"/>
              </a:lnSpc>
              <a:spcBef>
                <a:spcPts val="28"/>
              </a:spcBef>
            </a:pPr>
            <a:endParaRPr sz="800"/>
          </a:p>
        </p:txBody>
      </p:sp>
      <p:sp>
        <p:nvSpPr>
          <p:cNvPr id="320" name="object 324"/>
          <p:cNvSpPr txBox="1"/>
          <p:nvPr/>
        </p:nvSpPr>
        <p:spPr>
          <a:xfrm>
            <a:off x="4677302" y="5341720"/>
            <a:ext cx="407670" cy="105156"/>
          </a:xfrm>
          <a:prstGeom prst="rect">
            <a:avLst/>
          </a:prstGeom>
        </p:spPr>
        <p:txBody>
          <a:bodyPr wrap="square" lIns="0" tIns="0" rIns="0" bIns="0" rtlCol="0">
            <a:noAutofit/>
          </a:bodyPr>
          <a:lstStyle/>
          <a:p>
            <a:pPr marL="25400">
              <a:lnSpc>
                <a:spcPts val="800"/>
              </a:lnSpc>
              <a:spcBef>
                <a:spcPts val="28"/>
              </a:spcBef>
            </a:pPr>
            <a:endParaRPr sz="800"/>
          </a:p>
        </p:txBody>
      </p:sp>
      <p:sp>
        <p:nvSpPr>
          <p:cNvPr id="321" name="object 325"/>
          <p:cNvSpPr txBox="1"/>
          <p:nvPr/>
        </p:nvSpPr>
        <p:spPr>
          <a:xfrm>
            <a:off x="5084972" y="5341720"/>
            <a:ext cx="407657" cy="105156"/>
          </a:xfrm>
          <a:prstGeom prst="rect">
            <a:avLst/>
          </a:prstGeom>
        </p:spPr>
        <p:txBody>
          <a:bodyPr wrap="square" lIns="0" tIns="0" rIns="0" bIns="0" rtlCol="0">
            <a:noAutofit/>
          </a:bodyPr>
          <a:lstStyle/>
          <a:p>
            <a:pPr marL="25400">
              <a:lnSpc>
                <a:spcPts val="800"/>
              </a:lnSpc>
              <a:spcBef>
                <a:spcPts val="28"/>
              </a:spcBef>
            </a:pPr>
            <a:endParaRPr sz="800"/>
          </a:p>
        </p:txBody>
      </p:sp>
      <p:sp>
        <p:nvSpPr>
          <p:cNvPr id="322" name="object 326"/>
          <p:cNvSpPr txBox="1"/>
          <p:nvPr/>
        </p:nvSpPr>
        <p:spPr>
          <a:xfrm>
            <a:off x="3879488" y="5341720"/>
            <a:ext cx="204215" cy="105156"/>
          </a:xfrm>
          <a:prstGeom prst="rect">
            <a:avLst/>
          </a:prstGeom>
        </p:spPr>
        <p:txBody>
          <a:bodyPr wrap="square" lIns="0" tIns="0" rIns="0" bIns="0" rtlCol="0">
            <a:noAutofit/>
          </a:bodyPr>
          <a:lstStyle/>
          <a:p>
            <a:pPr marL="25400">
              <a:lnSpc>
                <a:spcPts val="800"/>
              </a:lnSpc>
              <a:spcBef>
                <a:spcPts val="28"/>
              </a:spcBef>
            </a:pPr>
            <a:endParaRPr sz="800"/>
          </a:p>
        </p:txBody>
      </p:sp>
      <p:sp>
        <p:nvSpPr>
          <p:cNvPr id="323" name="object 327"/>
          <p:cNvSpPr txBox="1"/>
          <p:nvPr/>
        </p:nvSpPr>
        <p:spPr>
          <a:xfrm>
            <a:off x="6625355" y="5368390"/>
            <a:ext cx="523862" cy="78486"/>
          </a:xfrm>
          <a:prstGeom prst="rect">
            <a:avLst/>
          </a:prstGeom>
        </p:spPr>
        <p:txBody>
          <a:bodyPr wrap="square" lIns="0" tIns="0" rIns="0" bIns="0" rtlCol="0">
            <a:noAutofit/>
          </a:bodyPr>
          <a:lstStyle/>
          <a:p>
            <a:pPr marL="25400">
              <a:lnSpc>
                <a:spcPts val="600"/>
              </a:lnSpc>
              <a:spcBef>
                <a:spcPts val="18"/>
              </a:spcBef>
            </a:pPr>
            <a:endParaRPr sz="600"/>
          </a:p>
        </p:txBody>
      </p:sp>
      <p:sp>
        <p:nvSpPr>
          <p:cNvPr id="324" name="object 328"/>
          <p:cNvSpPr txBox="1"/>
          <p:nvPr/>
        </p:nvSpPr>
        <p:spPr>
          <a:xfrm>
            <a:off x="7149218" y="5368390"/>
            <a:ext cx="469404" cy="813054"/>
          </a:xfrm>
          <a:prstGeom prst="rect">
            <a:avLst/>
          </a:prstGeom>
        </p:spPr>
        <p:txBody>
          <a:bodyPr wrap="square" lIns="0" tIns="0" rIns="0" bIns="0" rtlCol="0">
            <a:noAutofit/>
          </a:bodyPr>
          <a:lstStyle/>
          <a:p>
            <a:pPr marL="25400">
              <a:lnSpc>
                <a:spcPts val="1000"/>
              </a:lnSpc>
            </a:pPr>
            <a:endParaRPr sz="1000"/>
          </a:p>
        </p:txBody>
      </p:sp>
      <p:sp>
        <p:nvSpPr>
          <p:cNvPr id="325" name="object 329"/>
          <p:cNvSpPr txBox="1"/>
          <p:nvPr/>
        </p:nvSpPr>
        <p:spPr>
          <a:xfrm>
            <a:off x="3879488" y="5446876"/>
            <a:ext cx="612648" cy="734567"/>
          </a:xfrm>
          <a:prstGeom prst="rect">
            <a:avLst/>
          </a:prstGeom>
        </p:spPr>
        <p:txBody>
          <a:bodyPr wrap="square" lIns="0" tIns="0" rIns="0" bIns="0" rtlCol="0">
            <a:noAutofit/>
          </a:bodyPr>
          <a:lstStyle/>
          <a:p>
            <a:pPr marL="25400">
              <a:lnSpc>
                <a:spcPts val="1000"/>
              </a:lnSpc>
            </a:pPr>
            <a:endParaRPr sz="1000"/>
          </a:p>
        </p:txBody>
      </p:sp>
      <p:sp>
        <p:nvSpPr>
          <p:cNvPr id="326" name="object 330"/>
          <p:cNvSpPr txBox="1"/>
          <p:nvPr/>
        </p:nvSpPr>
        <p:spPr>
          <a:xfrm>
            <a:off x="4492136" y="5446876"/>
            <a:ext cx="292608" cy="356615"/>
          </a:xfrm>
          <a:prstGeom prst="rect">
            <a:avLst/>
          </a:prstGeom>
        </p:spPr>
        <p:txBody>
          <a:bodyPr wrap="square" lIns="0" tIns="0" rIns="0" bIns="0" rtlCol="0">
            <a:noAutofit/>
          </a:bodyPr>
          <a:lstStyle/>
          <a:p>
            <a:pPr marL="25400">
              <a:lnSpc>
                <a:spcPts val="1000"/>
              </a:lnSpc>
            </a:pPr>
            <a:endParaRPr sz="1000"/>
          </a:p>
        </p:txBody>
      </p:sp>
      <p:sp>
        <p:nvSpPr>
          <p:cNvPr id="327" name="object 331"/>
          <p:cNvSpPr txBox="1"/>
          <p:nvPr/>
        </p:nvSpPr>
        <p:spPr>
          <a:xfrm>
            <a:off x="4784744" y="5446876"/>
            <a:ext cx="905243" cy="103631"/>
          </a:xfrm>
          <a:prstGeom prst="rect">
            <a:avLst/>
          </a:prstGeom>
        </p:spPr>
        <p:txBody>
          <a:bodyPr wrap="square" lIns="0" tIns="0" rIns="0" bIns="0" rtlCol="0">
            <a:noAutofit/>
          </a:bodyPr>
          <a:lstStyle/>
          <a:p>
            <a:pPr marL="25400">
              <a:lnSpc>
                <a:spcPts val="800"/>
              </a:lnSpc>
              <a:spcBef>
                <a:spcPts val="15"/>
              </a:spcBef>
            </a:pPr>
            <a:endParaRPr sz="800"/>
          </a:p>
        </p:txBody>
      </p:sp>
      <p:sp>
        <p:nvSpPr>
          <p:cNvPr id="328" name="object 332"/>
          <p:cNvSpPr txBox="1"/>
          <p:nvPr/>
        </p:nvSpPr>
        <p:spPr>
          <a:xfrm>
            <a:off x="5191652" y="5446876"/>
            <a:ext cx="498335" cy="103631"/>
          </a:xfrm>
          <a:prstGeom prst="rect">
            <a:avLst/>
          </a:prstGeom>
        </p:spPr>
        <p:txBody>
          <a:bodyPr wrap="square" lIns="0" tIns="0" rIns="0" bIns="0" rtlCol="0">
            <a:noAutofit/>
          </a:bodyPr>
          <a:lstStyle/>
          <a:p>
            <a:pPr marL="25400">
              <a:lnSpc>
                <a:spcPts val="800"/>
              </a:lnSpc>
              <a:spcBef>
                <a:spcPts val="15"/>
              </a:spcBef>
            </a:pPr>
            <a:endParaRPr sz="800"/>
          </a:p>
        </p:txBody>
      </p:sp>
      <p:sp>
        <p:nvSpPr>
          <p:cNvPr id="329" name="object 333"/>
          <p:cNvSpPr txBox="1"/>
          <p:nvPr/>
        </p:nvSpPr>
        <p:spPr>
          <a:xfrm>
            <a:off x="5599322" y="5446876"/>
            <a:ext cx="90665" cy="103631"/>
          </a:xfrm>
          <a:prstGeom prst="rect">
            <a:avLst/>
          </a:prstGeom>
        </p:spPr>
        <p:txBody>
          <a:bodyPr wrap="square" lIns="0" tIns="0" rIns="0" bIns="0" rtlCol="0">
            <a:noAutofit/>
          </a:bodyPr>
          <a:lstStyle/>
          <a:p>
            <a:pPr marL="25400">
              <a:lnSpc>
                <a:spcPts val="800"/>
              </a:lnSpc>
              <a:spcBef>
                <a:spcPts val="15"/>
              </a:spcBef>
            </a:pPr>
            <a:endParaRPr sz="800"/>
          </a:p>
        </p:txBody>
      </p:sp>
      <p:sp>
        <p:nvSpPr>
          <p:cNvPr id="330" name="object 334"/>
          <p:cNvSpPr txBox="1"/>
          <p:nvPr/>
        </p:nvSpPr>
        <p:spPr>
          <a:xfrm>
            <a:off x="6202826" y="5446876"/>
            <a:ext cx="528815" cy="356615"/>
          </a:xfrm>
          <a:prstGeom prst="rect">
            <a:avLst/>
          </a:prstGeom>
        </p:spPr>
        <p:txBody>
          <a:bodyPr wrap="square" lIns="0" tIns="0" rIns="0" bIns="0" rtlCol="0">
            <a:noAutofit/>
          </a:bodyPr>
          <a:lstStyle/>
          <a:p>
            <a:pPr marL="25400">
              <a:lnSpc>
                <a:spcPts val="1000"/>
              </a:lnSpc>
            </a:pPr>
            <a:endParaRPr sz="1000"/>
          </a:p>
        </p:txBody>
      </p:sp>
      <p:sp>
        <p:nvSpPr>
          <p:cNvPr id="331" name="object 335"/>
          <p:cNvSpPr txBox="1"/>
          <p:nvPr/>
        </p:nvSpPr>
        <p:spPr>
          <a:xfrm>
            <a:off x="6731641" y="5446876"/>
            <a:ext cx="417576" cy="103631"/>
          </a:xfrm>
          <a:prstGeom prst="rect">
            <a:avLst/>
          </a:prstGeom>
        </p:spPr>
        <p:txBody>
          <a:bodyPr wrap="square" lIns="0" tIns="0" rIns="0" bIns="0" rtlCol="0">
            <a:noAutofit/>
          </a:bodyPr>
          <a:lstStyle/>
          <a:p>
            <a:pPr marL="25400">
              <a:lnSpc>
                <a:spcPts val="800"/>
              </a:lnSpc>
              <a:spcBef>
                <a:spcPts val="15"/>
              </a:spcBef>
            </a:pPr>
            <a:endParaRPr sz="800"/>
          </a:p>
        </p:txBody>
      </p:sp>
      <p:sp>
        <p:nvSpPr>
          <p:cNvPr id="332" name="object 336"/>
          <p:cNvSpPr txBox="1"/>
          <p:nvPr/>
        </p:nvSpPr>
        <p:spPr>
          <a:xfrm>
            <a:off x="4784744" y="5550508"/>
            <a:ext cx="406907" cy="252984"/>
          </a:xfrm>
          <a:prstGeom prst="rect">
            <a:avLst/>
          </a:prstGeom>
        </p:spPr>
        <p:txBody>
          <a:bodyPr wrap="square" lIns="0" tIns="0" rIns="0" bIns="0" rtlCol="0">
            <a:noAutofit/>
          </a:bodyPr>
          <a:lstStyle/>
          <a:p>
            <a:pPr marL="25400">
              <a:lnSpc>
                <a:spcPts val="1000"/>
              </a:lnSpc>
            </a:pPr>
            <a:endParaRPr sz="1000"/>
          </a:p>
        </p:txBody>
      </p:sp>
      <p:sp>
        <p:nvSpPr>
          <p:cNvPr id="333" name="object 337"/>
          <p:cNvSpPr txBox="1"/>
          <p:nvPr/>
        </p:nvSpPr>
        <p:spPr>
          <a:xfrm>
            <a:off x="5191652" y="5550508"/>
            <a:ext cx="407670" cy="252984"/>
          </a:xfrm>
          <a:prstGeom prst="rect">
            <a:avLst/>
          </a:prstGeom>
        </p:spPr>
        <p:txBody>
          <a:bodyPr wrap="square" lIns="0" tIns="0" rIns="0" bIns="0" rtlCol="0">
            <a:noAutofit/>
          </a:bodyPr>
          <a:lstStyle/>
          <a:p>
            <a:pPr marL="25400">
              <a:lnSpc>
                <a:spcPts val="1000"/>
              </a:lnSpc>
            </a:pPr>
            <a:endParaRPr sz="1000"/>
          </a:p>
        </p:txBody>
      </p:sp>
      <p:sp>
        <p:nvSpPr>
          <p:cNvPr id="334" name="object 338"/>
          <p:cNvSpPr txBox="1"/>
          <p:nvPr/>
        </p:nvSpPr>
        <p:spPr>
          <a:xfrm>
            <a:off x="5599322" y="5550508"/>
            <a:ext cx="90665" cy="252984"/>
          </a:xfrm>
          <a:prstGeom prst="rect">
            <a:avLst/>
          </a:prstGeom>
        </p:spPr>
        <p:txBody>
          <a:bodyPr wrap="square" lIns="0" tIns="0" rIns="0" bIns="0" rtlCol="0">
            <a:noAutofit/>
          </a:bodyPr>
          <a:lstStyle/>
          <a:p>
            <a:pPr marL="25400">
              <a:lnSpc>
                <a:spcPts val="1000"/>
              </a:lnSpc>
            </a:pPr>
            <a:endParaRPr sz="1000"/>
          </a:p>
        </p:txBody>
      </p:sp>
      <p:sp>
        <p:nvSpPr>
          <p:cNvPr id="335" name="object 339"/>
          <p:cNvSpPr txBox="1"/>
          <p:nvPr/>
        </p:nvSpPr>
        <p:spPr>
          <a:xfrm>
            <a:off x="6731641" y="5550508"/>
            <a:ext cx="417576" cy="252984"/>
          </a:xfrm>
          <a:prstGeom prst="rect">
            <a:avLst/>
          </a:prstGeom>
        </p:spPr>
        <p:txBody>
          <a:bodyPr wrap="square" lIns="0" tIns="0" rIns="0" bIns="0" rtlCol="0">
            <a:noAutofit/>
          </a:bodyPr>
          <a:lstStyle/>
          <a:p>
            <a:pPr marL="25400">
              <a:lnSpc>
                <a:spcPts val="1000"/>
              </a:lnSpc>
            </a:pPr>
            <a:endParaRPr sz="1000"/>
          </a:p>
        </p:txBody>
      </p:sp>
      <p:sp>
        <p:nvSpPr>
          <p:cNvPr id="336" name="object 340"/>
          <p:cNvSpPr txBox="1"/>
          <p:nvPr/>
        </p:nvSpPr>
        <p:spPr>
          <a:xfrm>
            <a:off x="5981084" y="5539840"/>
            <a:ext cx="128777" cy="343662"/>
          </a:xfrm>
          <a:prstGeom prst="rect">
            <a:avLst/>
          </a:prstGeom>
        </p:spPr>
        <p:txBody>
          <a:bodyPr wrap="square" lIns="0" tIns="0" rIns="0" bIns="0" rtlCol="0">
            <a:noAutofit/>
          </a:bodyPr>
          <a:lstStyle/>
          <a:p>
            <a:pPr marL="25400">
              <a:lnSpc>
                <a:spcPts val="1000"/>
              </a:lnSpc>
            </a:pPr>
            <a:endParaRPr sz="1000"/>
          </a:p>
        </p:txBody>
      </p:sp>
      <p:sp>
        <p:nvSpPr>
          <p:cNvPr id="337" name="object 341"/>
          <p:cNvSpPr txBox="1"/>
          <p:nvPr/>
        </p:nvSpPr>
        <p:spPr>
          <a:xfrm>
            <a:off x="6109862" y="5539840"/>
            <a:ext cx="92964" cy="343662"/>
          </a:xfrm>
          <a:prstGeom prst="rect">
            <a:avLst/>
          </a:prstGeom>
        </p:spPr>
        <p:txBody>
          <a:bodyPr wrap="square" lIns="0" tIns="0" rIns="0" bIns="0" rtlCol="0">
            <a:noAutofit/>
          </a:bodyPr>
          <a:lstStyle/>
          <a:p>
            <a:pPr marL="25400">
              <a:lnSpc>
                <a:spcPts val="1000"/>
              </a:lnSpc>
            </a:pPr>
            <a:endParaRPr sz="1000"/>
          </a:p>
        </p:txBody>
      </p:sp>
      <p:sp>
        <p:nvSpPr>
          <p:cNvPr id="338" name="object 342"/>
          <p:cNvSpPr txBox="1"/>
          <p:nvPr/>
        </p:nvSpPr>
        <p:spPr>
          <a:xfrm>
            <a:off x="4492136" y="5803491"/>
            <a:ext cx="185165" cy="80009"/>
          </a:xfrm>
          <a:prstGeom prst="rect">
            <a:avLst/>
          </a:prstGeom>
        </p:spPr>
        <p:txBody>
          <a:bodyPr wrap="square" lIns="0" tIns="0" rIns="0" bIns="0" rtlCol="0">
            <a:noAutofit/>
          </a:bodyPr>
          <a:lstStyle/>
          <a:p>
            <a:pPr marL="25400">
              <a:lnSpc>
                <a:spcPts val="600"/>
              </a:lnSpc>
              <a:spcBef>
                <a:spcPts val="29"/>
              </a:spcBef>
            </a:pPr>
            <a:endParaRPr sz="600"/>
          </a:p>
        </p:txBody>
      </p:sp>
      <p:sp>
        <p:nvSpPr>
          <p:cNvPr id="339" name="object 343"/>
          <p:cNvSpPr txBox="1"/>
          <p:nvPr/>
        </p:nvSpPr>
        <p:spPr>
          <a:xfrm>
            <a:off x="4677302" y="5803491"/>
            <a:ext cx="407670" cy="80009"/>
          </a:xfrm>
          <a:prstGeom prst="rect">
            <a:avLst/>
          </a:prstGeom>
        </p:spPr>
        <p:txBody>
          <a:bodyPr wrap="square" lIns="0" tIns="0" rIns="0" bIns="0" rtlCol="0">
            <a:noAutofit/>
          </a:bodyPr>
          <a:lstStyle/>
          <a:p>
            <a:pPr marL="25400">
              <a:lnSpc>
                <a:spcPts val="600"/>
              </a:lnSpc>
              <a:spcBef>
                <a:spcPts val="29"/>
              </a:spcBef>
            </a:pPr>
            <a:endParaRPr sz="600"/>
          </a:p>
        </p:txBody>
      </p:sp>
      <p:sp>
        <p:nvSpPr>
          <p:cNvPr id="340" name="object 344"/>
          <p:cNvSpPr txBox="1"/>
          <p:nvPr/>
        </p:nvSpPr>
        <p:spPr>
          <a:xfrm>
            <a:off x="5084972" y="5803491"/>
            <a:ext cx="407657" cy="80009"/>
          </a:xfrm>
          <a:prstGeom prst="rect">
            <a:avLst/>
          </a:prstGeom>
        </p:spPr>
        <p:txBody>
          <a:bodyPr wrap="square" lIns="0" tIns="0" rIns="0" bIns="0" rtlCol="0">
            <a:noAutofit/>
          </a:bodyPr>
          <a:lstStyle/>
          <a:p>
            <a:pPr marL="25400">
              <a:lnSpc>
                <a:spcPts val="600"/>
              </a:lnSpc>
              <a:spcBef>
                <a:spcPts val="29"/>
              </a:spcBef>
            </a:pPr>
            <a:endParaRPr sz="600"/>
          </a:p>
        </p:txBody>
      </p:sp>
      <p:sp>
        <p:nvSpPr>
          <p:cNvPr id="341" name="object 345"/>
          <p:cNvSpPr txBox="1"/>
          <p:nvPr/>
        </p:nvSpPr>
        <p:spPr>
          <a:xfrm>
            <a:off x="5492630" y="5803491"/>
            <a:ext cx="197358" cy="80009"/>
          </a:xfrm>
          <a:prstGeom prst="rect">
            <a:avLst/>
          </a:prstGeom>
        </p:spPr>
        <p:txBody>
          <a:bodyPr wrap="square" lIns="0" tIns="0" rIns="0" bIns="0" rtlCol="0">
            <a:noAutofit/>
          </a:bodyPr>
          <a:lstStyle/>
          <a:p>
            <a:pPr marL="25400">
              <a:lnSpc>
                <a:spcPts val="600"/>
              </a:lnSpc>
              <a:spcBef>
                <a:spcPts val="29"/>
              </a:spcBef>
            </a:pPr>
            <a:endParaRPr sz="600"/>
          </a:p>
        </p:txBody>
      </p:sp>
      <p:sp>
        <p:nvSpPr>
          <p:cNvPr id="342" name="object 346"/>
          <p:cNvSpPr txBox="1"/>
          <p:nvPr/>
        </p:nvSpPr>
        <p:spPr>
          <a:xfrm>
            <a:off x="6202826" y="5803491"/>
            <a:ext cx="422147" cy="80010"/>
          </a:xfrm>
          <a:prstGeom prst="rect">
            <a:avLst/>
          </a:prstGeom>
        </p:spPr>
        <p:txBody>
          <a:bodyPr wrap="square" lIns="0" tIns="0" rIns="0" bIns="0" rtlCol="0">
            <a:noAutofit/>
          </a:bodyPr>
          <a:lstStyle/>
          <a:p>
            <a:pPr marL="25400">
              <a:lnSpc>
                <a:spcPts val="600"/>
              </a:lnSpc>
              <a:spcBef>
                <a:spcPts val="30"/>
              </a:spcBef>
            </a:pPr>
            <a:endParaRPr sz="600"/>
          </a:p>
        </p:txBody>
      </p:sp>
      <p:sp>
        <p:nvSpPr>
          <p:cNvPr id="343" name="object 347"/>
          <p:cNvSpPr txBox="1"/>
          <p:nvPr/>
        </p:nvSpPr>
        <p:spPr>
          <a:xfrm>
            <a:off x="6624974" y="5803491"/>
            <a:ext cx="524243" cy="80010"/>
          </a:xfrm>
          <a:prstGeom prst="rect">
            <a:avLst/>
          </a:prstGeom>
        </p:spPr>
        <p:txBody>
          <a:bodyPr wrap="square" lIns="0" tIns="0" rIns="0" bIns="0" rtlCol="0">
            <a:noAutofit/>
          </a:bodyPr>
          <a:lstStyle/>
          <a:p>
            <a:pPr marL="25400">
              <a:lnSpc>
                <a:spcPts val="600"/>
              </a:lnSpc>
              <a:spcBef>
                <a:spcPts val="30"/>
              </a:spcBef>
            </a:pPr>
            <a:endParaRPr sz="600"/>
          </a:p>
        </p:txBody>
      </p:sp>
      <p:sp>
        <p:nvSpPr>
          <p:cNvPr id="344" name="object 348"/>
          <p:cNvSpPr txBox="1"/>
          <p:nvPr/>
        </p:nvSpPr>
        <p:spPr>
          <a:xfrm>
            <a:off x="4492136" y="5883502"/>
            <a:ext cx="2657081" cy="297941"/>
          </a:xfrm>
          <a:prstGeom prst="rect">
            <a:avLst/>
          </a:prstGeom>
        </p:spPr>
        <p:txBody>
          <a:bodyPr wrap="square" lIns="0" tIns="0" rIns="0" bIns="0" rtlCol="0">
            <a:noAutofit/>
          </a:bodyPr>
          <a:lstStyle/>
          <a:p>
            <a:pPr marL="25400">
              <a:lnSpc>
                <a:spcPts val="1000"/>
              </a:lnSpc>
            </a:pPr>
            <a:endParaRPr sz="1000"/>
          </a:p>
        </p:txBody>
      </p:sp>
      <p:sp>
        <p:nvSpPr>
          <p:cNvPr id="345" name="object 349"/>
          <p:cNvSpPr txBox="1"/>
          <p:nvPr/>
        </p:nvSpPr>
        <p:spPr>
          <a:xfrm>
            <a:off x="6414662" y="3682846"/>
            <a:ext cx="756062" cy="2766822"/>
          </a:xfrm>
          <a:prstGeom prst="rect">
            <a:avLst/>
          </a:prstGeom>
        </p:spPr>
        <p:txBody>
          <a:bodyPr wrap="square" lIns="0" tIns="0" rIns="0" bIns="0" rtlCol="0">
            <a:noAutofit/>
          </a:bodyPr>
          <a:lstStyle/>
          <a:p>
            <a:pPr marR="45116">
              <a:lnSpc>
                <a:spcPts val="1000"/>
              </a:lnSpc>
            </a:pPr>
            <a:endParaRPr sz="1000"/>
          </a:p>
          <a:p>
            <a:pPr marL="273562" marR="354455" algn="ctr">
              <a:lnSpc>
                <a:spcPct val="95825"/>
              </a:lnSpc>
              <a:spcBef>
                <a:spcPts val="1342"/>
              </a:spcBef>
            </a:pPr>
            <a:r>
              <a:rPr sz="1450" i="1" spc="4" dirty="0" smtClean="0">
                <a:latin typeface="Times New Roman"/>
                <a:cs typeface="Times New Roman"/>
              </a:rPr>
              <a:t>I</a:t>
            </a:r>
            <a:endParaRPr sz="1450">
              <a:latin typeface="Times New Roman"/>
              <a:cs typeface="Times New Roman"/>
            </a:endParaRPr>
          </a:p>
          <a:p>
            <a:pPr marL="213209" marR="213961" algn="ctr">
              <a:lnSpc>
                <a:spcPts val="1908"/>
              </a:lnSpc>
              <a:spcBef>
                <a:spcPts val="6602"/>
              </a:spcBef>
            </a:pPr>
            <a:r>
              <a:rPr sz="2175" i="1" spc="0" baseline="15993" dirty="0" smtClean="0">
                <a:latin typeface="Times New Roman"/>
                <a:cs typeface="Times New Roman"/>
              </a:rPr>
              <a:t>U</a:t>
            </a:r>
            <a:r>
              <a:rPr sz="2175" i="1" spc="-84" baseline="15993" dirty="0" smtClean="0">
                <a:latin typeface="Times New Roman"/>
                <a:cs typeface="Times New Roman"/>
              </a:rPr>
              <a:t> </a:t>
            </a:r>
            <a:r>
              <a:rPr sz="850" i="1" spc="-3" dirty="0" smtClean="0">
                <a:latin typeface="Times New Roman"/>
                <a:cs typeface="Times New Roman"/>
              </a:rPr>
              <a:t>fd</a:t>
            </a:r>
            <a:endParaRPr sz="850">
              <a:latin typeface="Times New Roman"/>
              <a:cs typeface="Times New Roman"/>
            </a:endParaRPr>
          </a:p>
          <a:p>
            <a:pPr marL="399281">
              <a:lnSpc>
                <a:spcPts val="1782"/>
              </a:lnSpc>
              <a:spcBef>
                <a:spcPts val="1707"/>
              </a:spcBef>
            </a:pPr>
            <a:r>
              <a:rPr sz="2325" i="1" spc="-64" baseline="14961" dirty="0" smtClean="0">
                <a:latin typeface="Times New Roman"/>
                <a:cs typeface="Times New Roman"/>
              </a:rPr>
              <a:t>V</a:t>
            </a:r>
            <a:r>
              <a:rPr sz="900" spc="4" dirty="0" smtClean="0">
                <a:latin typeface="Times New Roman"/>
                <a:cs typeface="Times New Roman"/>
              </a:rPr>
              <a:t>T10</a:t>
            </a:r>
            <a:endParaRPr sz="900">
              <a:latin typeface="Times New Roman"/>
              <a:cs typeface="Times New Roman"/>
            </a:endParaRPr>
          </a:p>
        </p:txBody>
      </p:sp>
      <p:sp>
        <p:nvSpPr>
          <p:cNvPr id="346" name="object 350"/>
          <p:cNvSpPr txBox="1"/>
          <p:nvPr/>
        </p:nvSpPr>
        <p:spPr>
          <a:xfrm>
            <a:off x="7125608" y="3682846"/>
            <a:ext cx="1055877" cy="2766822"/>
          </a:xfrm>
          <a:prstGeom prst="rect">
            <a:avLst/>
          </a:prstGeom>
        </p:spPr>
        <p:txBody>
          <a:bodyPr wrap="square" lIns="0" tIns="0" rIns="0" bIns="0" rtlCol="0">
            <a:noAutofit/>
          </a:bodyPr>
          <a:lstStyle/>
          <a:p>
            <a:pPr marL="68573">
              <a:lnSpc>
                <a:spcPts val="1895"/>
              </a:lnSpc>
              <a:spcBef>
                <a:spcPts val="94"/>
              </a:spcBef>
            </a:pPr>
            <a:r>
              <a:rPr sz="2325" i="1" spc="59" baseline="7480" dirty="0" smtClean="0">
                <a:latin typeface="Times New Roman"/>
                <a:cs typeface="Times New Roman"/>
              </a:rPr>
              <a:t>I</a:t>
            </a:r>
            <a:r>
              <a:rPr sz="1350" i="1" spc="0" baseline="-12883" dirty="0" smtClean="0">
                <a:latin typeface="Times New Roman"/>
                <a:cs typeface="Times New Roman"/>
              </a:rPr>
              <a:t>t</a:t>
            </a:r>
            <a:endParaRPr sz="900">
              <a:latin typeface="Times New Roman"/>
              <a:cs typeface="Times New Roman"/>
            </a:endParaRPr>
          </a:p>
        </p:txBody>
      </p:sp>
      <p:sp>
        <p:nvSpPr>
          <p:cNvPr id="347" name="object 351"/>
          <p:cNvSpPr txBox="1"/>
          <p:nvPr/>
        </p:nvSpPr>
        <p:spPr>
          <a:xfrm>
            <a:off x="8168786" y="3682846"/>
            <a:ext cx="168389" cy="1484376"/>
          </a:xfrm>
          <a:prstGeom prst="rect">
            <a:avLst/>
          </a:prstGeom>
        </p:spPr>
        <p:txBody>
          <a:bodyPr wrap="square" lIns="0" tIns="0" rIns="0" bIns="0" rtlCol="0">
            <a:noAutofit/>
          </a:bodyPr>
          <a:lstStyle/>
          <a:p>
            <a:pPr marL="25400">
              <a:lnSpc>
                <a:spcPts val="1000"/>
              </a:lnSpc>
            </a:pPr>
            <a:endParaRPr sz="1000"/>
          </a:p>
        </p:txBody>
      </p:sp>
      <p:sp>
        <p:nvSpPr>
          <p:cNvPr id="348" name="object 352"/>
          <p:cNvSpPr txBox="1"/>
          <p:nvPr/>
        </p:nvSpPr>
        <p:spPr>
          <a:xfrm>
            <a:off x="8337175" y="3682846"/>
            <a:ext cx="148602" cy="1484376"/>
          </a:xfrm>
          <a:prstGeom prst="rect">
            <a:avLst/>
          </a:prstGeom>
        </p:spPr>
        <p:txBody>
          <a:bodyPr wrap="square" lIns="0" tIns="0" rIns="0" bIns="0" rtlCol="0">
            <a:noAutofit/>
          </a:bodyPr>
          <a:lstStyle/>
          <a:p>
            <a:pPr marL="25400">
              <a:lnSpc>
                <a:spcPts val="1000"/>
              </a:lnSpc>
            </a:pPr>
            <a:endParaRPr sz="1000"/>
          </a:p>
        </p:txBody>
      </p:sp>
      <p:sp>
        <p:nvSpPr>
          <p:cNvPr id="349" name="object 353"/>
          <p:cNvSpPr txBox="1"/>
          <p:nvPr/>
        </p:nvSpPr>
        <p:spPr>
          <a:xfrm>
            <a:off x="8168786" y="5167222"/>
            <a:ext cx="227075" cy="1282446"/>
          </a:xfrm>
          <a:prstGeom prst="rect">
            <a:avLst/>
          </a:prstGeom>
        </p:spPr>
        <p:txBody>
          <a:bodyPr wrap="square" lIns="0" tIns="0" rIns="0" bIns="0" rtlCol="0">
            <a:noAutofit/>
          </a:bodyPr>
          <a:lstStyle/>
          <a:p>
            <a:pPr marL="25400">
              <a:lnSpc>
                <a:spcPts val="1000"/>
              </a:lnSpc>
            </a:pPr>
            <a:endParaRPr sz="1000"/>
          </a:p>
        </p:txBody>
      </p:sp>
      <p:sp>
        <p:nvSpPr>
          <p:cNvPr id="350" name="object 354"/>
          <p:cNvSpPr txBox="1"/>
          <p:nvPr/>
        </p:nvSpPr>
        <p:spPr>
          <a:xfrm>
            <a:off x="8395862" y="5167222"/>
            <a:ext cx="89916" cy="1282446"/>
          </a:xfrm>
          <a:prstGeom prst="rect">
            <a:avLst/>
          </a:prstGeom>
        </p:spPr>
        <p:txBody>
          <a:bodyPr wrap="square" lIns="0" tIns="0" rIns="0" bIns="0" rtlCol="0">
            <a:noAutofit/>
          </a:bodyPr>
          <a:lstStyle/>
          <a:p>
            <a:pPr marL="25400">
              <a:lnSpc>
                <a:spcPts val="1000"/>
              </a:lnSpc>
            </a:pPr>
            <a:endParaRPr sz="1000"/>
          </a:p>
        </p:txBody>
      </p:sp>
      <p:sp>
        <p:nvSpPr>
          <p:cNvPr id="351" name="object 355"/>
          <p:cNvSpPr txBox="1"/>
          <p:nvPr/>
        </p:nvSpPr>
        <p:spPr>
          <a:xfrm>
            <a:off x="7125608" y="3916017"/>
            <a:ext cx="1142746" cy="1207008"/>
          </a:xfrm>
          <a:prstGeom prst="rect">
            <a:avLst/>
          </a:prstGeom>
        </p:spPr>
        <p:txBody>
          <a:bodyPr wrap="square" lIns="0" tIns="0" rIns="0" bIns="0" rtlCol="0">
            <a:noAutofit/>
          </a:bodyPr>
          <a:lstStyle/>
          <a:p>
            <a:pPr marR="12700">
              <a:lnSpc>
                <a:spcPts val="1000"/>
              </a:lnSpc>
            </a:pPr>
            <a:endParaRPr sz="1000"/>
          </a:p>
          <a:p>
            <a:pPr marL="86099">
              <a:lnSpc>
                <a:spcPts val="1908"/>
              </a:lnSpc>
              <a:spcBef>
                <a:spcPts val="4380"/>
              </a:spcBef>
            </a:pPr>
            <a:r>
              <a:rPr sz="2175" i="1" spc="0" baseline="15993" dirty="0" smtClean="0">
                <a:solidFill>
                  <a:srgbClr val="0000FF"/>
                </a:solidFill>
                <a:latin typeface="Times New Roman"/>
                <a:cs typeface="Times New Roman"/>
              </a:rPr>
              <a:t>I</a:t>
            </a:r>
            <a:r>
              <a:rPr sz="2175" i="1" spc="-120" baseline="15993" dirty="0" smtClean="0">
                <a:solidFill>
                  <a:srgbClr val="0000FF"/>
                </a:solidFill>
                <a:latin typeface="Times New Roman"/>
                <a:cs typeface="Times New Roman"/>
              </a:rPr>
              <a:t> </a:t>
            </a:r>
            <a:r>
              <a:rPr sz="850" i="1" spc="4" dirty="0" smtClean="0">
                <a:solidFill>
                  <a:srgbClr val="0000FF"/>
                </a:solidFill>
                <a:latin typeface="Times New Roman"/>
                <a:cs typeface="Times New Roman"/>
              </a:rPr>
              <a:t>f</a:t>
            </a:r>
            <a:r>
              <a:rPr sz="850" i="1" spc="0" dirty="0" smtClean="0">
                <a:solidFill>
                  <a:srgbClr val="0000FF"/>
                </a:solidFill>
                <a:latin typeface="Times New Roman"/>
                <a:cs typeface="Times New Roman"/>
              </a:rPr>
              <a:t>d</a:t>
            </a:r>
            <a:endParaRPr sz="850">
              <a:latin typeface="Times New Roman"/>
              <a:cs typeface="Times New Roman"/>
            </a:endParaRPr>
          </a:p>
        </p:txBody>
      </p:sp>
      <p:sp>
        <p:nvSpPr>
          <p:cNvPr id="352" name="object 356"/>
          <p:cNvSpPr txBox="1"/>
          <p:nvPr/>
        </p:nvSpPr>
        <p:spPr>
          <a:xfrm>
            <a:off x="3838340" y="3566259"/>
            <a:ext cx="3202686" cy="405384"/>
          </a:xfrm>
          <a:prstGeom prst="rect">
            <a:avLst/>
          </a:prstGeom>
        </p:spPr>
        <p:txBody>
          <a:bodyPr wrap="square" lIns="0" tIns="0" rIns="0" bIns="0" rtlCol="0">
            <a:noAutofit/>
          </a:bodyPr>
          <a:lstStyle/>
          <a:p>
            <a:pPr marL="25400">
              <a:lnSpc>
                <a:spcPts val="1000"/>
              </a:lnSpc>
            </a:pPr>
            <a:endParaRPr sz="1000"/>
          </a:p>
        </p:txBody>
      </p:sp>
      <p:sp>
        <p:nvSpPr>
          <p:cNvPr id="353" name="object 357"/>
          <p:cNvSpPr txBox="1"/>
          <p:nvPr/>
        </p:nvSpPr>
        <p:spPr>
          <a:xfrm>
            <a:off x="757615" y="3087818"/>
            <a:ext cx="211074" cy="458724"/>
          </a:xfrm>
          <a:prstGeom prst="rect">
            <a:avLst/>
          </a:prstGeom>
        </p:spPr>
        <p:txBody>
          <a:bodyPr wrap="square" lIns="0" tIns="0" rIns="0" bIns="0" rtlCol="0">
            <a:noAutofit/>
          </a:bodyPr>
          <a:lstStyle/>
          <a:p>
            <a:pPr marL="25400">
              <a:lnSpc>
                <a:spcPts val="1000"/>
              </a:lnSpc>
            </a:pPr>
            <a:endParaRPr sz="1000"/>
          </a:p>
        </p:txBody>
      </p:sp>
      <p:sp>
        <p:nvSpPr>
          <p:cNvPr id="354" name="object 358"/>
          <p:cNvSpPr txBox="1"/>
          <p:nvPr/>
        </p:nvSpPr>
        <p:spPr>
          <a:xfrm>
            <a:off x="968689" y="3087818"/>
            <a:ext cx="1146047" cy="458724"/>
          </a:xfrm>
          <a:prstGeom prst="rect">
            <a:avLst/>
          </a:prstGeom>
        </p:spPr>
        <p:txBody>
          <a:bodyPr wrap="square" lIns="0" tIns="0" rIns="0" bIns="0" rtlCol="0">
            <a:noAutofit/>
          </a:bodyPr>
          <a:lstStyle/>
          <a:p>
            <a:pPr marL="25400">
              <a:lnSpc>
                <a:spcPts val="1000"/>
              </a:lnSpc>
            </a:pPr>
            <a:endParaRPr sz="1000"/>
          </a:p>
        </p:txBody>
      </p:sp>
      <p:sp>
        <p:nvSpPr>
          <p:cNvPr id="355" name="object 359"/>
          <p:cNvSpPr txBox="1"/>
          <p:nvPr/>
        </p:nvSpPr>
        <p:spPr>
          <a:xfrm>
            <a:off x="757615" y="3546542"/>
            <a:ext cx="1369822" cy="472439"/>
          </a:xfrm>
          <a:prstGeom prst="rect">
            <a:avLst/>
          </a:prstGeom>
        </p:spPr>
        <p:txBody>
          <a:bodyPr wrap="square" lIns="0" tIns="0" rIns="0" bIns="0" rtlCol="0">
            <a:noAutofit/>
          </a:bodyPr>
          <a:lstStyle/>
          <a:p>
            <a:pPr marL="186683">
              <a:lnSpc>
                <a:spcPts val="2815"/>
              </a:lnSpc>
              <a:spcBef>
                <a:spcPts val="140"/>
              </a:spcBef>
            </a:pPr>
            <a:r>
              <a:rPr sz="3000" spc="0" baseline="-6780" dirty="0" smtClean="0">
                <a:latin typeface=""/>
                <a:cs typeface=""/>
              </a:rPr>
              <a:t>励磁系统</a:t>
            </a:r>
            <a:endParaRPr sz="2000">
              <a:latin typeface="宋体"/>
              <a:cs typeface="宋体"/>
            </a:endParaRPr>
          </a:p>
        </p:txBody>
      </p:sp>
      <p:sp>
        <p:nvSpPr>
          <p:cNvPr id="356" name="object 360"/>
          <p:cNvSpPr txBox="1"/>
          <p:nvPr/>
        </p:nvSpPr>
        <p:spPr>
          <a:xfrm>
            <a:off x="1873945" y="3546542"/>
            <a:ext cx="240791" cy="0"/>
          </a:xfrm>
          <a:prstGeom prst="rect">
            <a:avLst/>
          </a:prstGeom>
        </p:spPr>
        <p:txBody>
          <a:bodyPr wrap="square" lIns="0" tIns="0" rIns="0" bIns="0" rtlCol="0">
            <a:noAutofit/>
          </a:bodyPr>
          <a:lstStyle/>
          <a:p>
            <a:endParaRPr/>
          </a:p>
        </p:txBody>
      </p:sp>
      <p:sp>
        <p:nvSpPr>
          <p:cNvPr id="357" name="object 361"/>
          <p:cNvSpPr txBox="1"/>
          <p:nvPr/>
        </p:nvSpPr>
        <p:spPr>
          <a:xfrm>
            <a:off x="4739827" y="2483552"/>
            <a:ext cx="150876" cy="206502"/>
          </a:xfrm>
          <a:prstGeom prst="rect">
            <a:avLst/>
          </a:prstGeom>
        </p:spPr>
        <p:txBody>
          <a:bodyPr wrap="square" lIns="0" tIns="0" rIns="0" bIns="0" rtlCol="0">
            <a:noAutofit/>
          </a:bodyPr>
          <a:lstStyle/>
          <a:p>
            <a:pPr marL="25400">
              <a:lnSpc>
                <a:spcPts val="1000"/>
              </a:lnSpc>
            </a:pPr>
            <a:endParaRPr sz="1000"/>
          </a:p>
        </p:txBody>
      </p:sp>
      <p:sp>
        <p:nvSpPr>
          <p:cNvPr id="358" name="object 362"/>
          <p:cNvSpPr txBox="1"/>
          <p:nvPr/>
        </p:nvSpPr>
        <p:spPr>
          <a:xfrm>
            <a:off x="4890703" y="2483552"/>
            <a:ext cx="150113" cy="206502"/>
          </a:xfrm>
          <a:prstGeom prst="rect">
            <a:avLst/>
          </a:prstGeom>
        </p:spPr>
        <p:txBody>
          <a:bodyPr wrap="square" lIns="0" tIns="0" rIns="0" bIns="0" rtlCol="0">
            <a:noAutofit/>
          </a:bodyPr>
          <a:lstStyle/>
          <a:p>
            <a:pPr marL="25400">
              <a:lnSpc>
                <a:spcPts val="1000"/>
              </a:lnSpc>
            </a:pPr>
            <a:endParaRPr sz="1000"/>
          </a:p>
        </p:txBody>
      </p:sp>
      <p:sp>
        <p:nvSpPr>
          <p:cNvPr id="359" name="object 363"/>
          <p:cNvSpPr txBox="1"/>
          <p:nvPr/>
        </p:nvSpPr>
        <p:spPr>
          <a:xfrm>
            <a:off x="4739827" y="2690055"/>
            <a:ext cx="150876" cy="236219"/>
          </a:xfrm>
          <a:prstGeom prst="rect">
            <a:avLst/>
          </a:prstGeom>
        </p:spPr>
        <p:txBody>
          <a:bodyPr wrap="square" lIns="0" tIns="0" rIns="0" bIns="0" rtlCol="0">
            <a:noAutofit/>
          </a:bodyPr>
          <a:lstStyle/>
          <a:p>
            <a:pPr marL="25400">
              <a:lnSpc>
                <a:spcPts val="1000"/>
              </a:lnSpc>
            </a:pPr>
            <a:endParaRPr sz="1000"/>
          </a:p>
        </p:txBody>
      </p:sp>
      <p:sp>
        <p:nvSpPr>
          <p:cNvPr id="360" name="object 364"/>
          <p:cNvSpPr txBox="1"/>
          <p:nvPr/>
        </p:nvSpPr>
        <p:spPr>
          <a:xfrm>
            <a:off x="4890703" y="2690055"/>
            <a:ext cx="150113" cy="236219"/>
          </a:xfrm>
          <a:prstGeom prst="rect">
            <a:avLst/>
          </a:prstGeom>
        </p:spPr>
        <p:txBody>
          <a:bodyPr wrap="square" lIns="0" tIns="0" rIns="0" bIns="0" rtlCol="0">
            <a:noAutofit/>
          </a:bodyPr>
          <a:lstStyle/>
          <a:p>
            <a:pPr marL="25400">
              <a:lnSpc>
                <a:spcPts val="1000"/>
              </a:lnSpc>
            </a:pPr>
            <a:endParaRPr sz="1000"/>
          </a:p>
        </p:txBody>
      </p:sp>
      <p:sp>
        <p:nvSpPr>
          <p:cNvPr id="361" name="object 365"/>
          <p:cNvSpPr txBox="1"/>
          <p:nvPr/>
        </p:nvSpPr>
        <p:spPr>
          <a:xfrm>
            <a:off x="1210243" y="2483552"/>
            <a:ext cx="482345" cy="206501"/>
          </a:xfrm>
          <a:prstGeom prst="rect">
            <a:avLst/>
          </a:prstGeom>
        </p:spPr>
        <p:txBody>
          <a:bodyPr wrap="square" lIns="0" tIns="0" rIns="0" bIns="0" rtlCol="0">
            <a:noAutofit/>
          </a:bodyPr>
          <a:lstStyle/>
          <a:p>
            <a:pPr marL="25400">
              <a:lnSpc>
                <a:spcPts val="1000"/>
              </a:lnSpc>
            </a:pPr>
            <a:endParaRPr sz="1000"/>
          </a:p>
        </p:txBody>
      </p:sp>
      <p:sp>
        <p:nvSpPr>
          <p:cNvPr id="362" name="object 366"/>
          <p:cNvSpPr txBox="1"/>
          <p:nvPr/>
        </p:nvSpPr>
        <p:spPr>
          <a:xfrm>
            <a:off x="1692589" y="2483552"/>
            <a:ext cx="440436" cy="206501"/>
          </a:xfrm>
          <a:prstGeom prst="rect">
            <a:avLst/>
          </a:prstGeom>
        </p:spPr>
        <p:txBody>
          <a:bodyPr wrap="square" lIns="0" tIns="0" rIns="0" bIns="0" rtlCol="0">
            <a:noAutofit/>
          </a:bodyPr>
          <a:lstStyle/>
          <a:p>
            <a:pPr marL="25400">
              <a:lnSpc>
                <a:spcPts val="1000"/>
              </a:lnSpc>
            </a:pPr>
            <a:endParaRPr sz="1000"/>
          </a:p>
        </p:txBody>
      </p:sp>
      <p:sp>
        <p:nvSpPr>
          <p:cNvPr id="363" name="object 367"/>
          <p:cNvSpPr txBox="1"/>
          <p:nvPr/>
        </p:nvSpPr>
        <p:spPr>
          <a:xfrm>
            <a:off x="1210243" y="2690055"/>
            <a:ext cx="482345" cy="236220"/>
          </a:xfrm>
          <a:prstGeom prst="rect">
            <a:avLst/>
          </a:prstGeom>
        </p:spPr>
        <p:txBody>
          <a:bodyPr wrap="square" lIns="0" tIns="0" rIns="0" bIns="0" rtlCol="0">
            <a:noAutofit/>
          </a:bodyPr>
          <a:lstStyle/>
          <a:p>
            <a:pPr marL="25400">
              <a:lnSpc>
                <a:spcPts val="1000"/>
              </a:lnSpc>
            </a:pPr>
            <a:endParaRPr sz="1000"/>
          </a:p>
        </p:txBody>
      </p:sp>
      <p:sp>
        <p:nvSpPr>
          <p:cNvPr id="364" name="object 368"/>
          <p:cNvSpPr txBox="1"/>
          <p:nvPr/>
        </p:nvSpPr>
        <p:spPr>
          <a:xfrm>
            <a:off x="1692589" y="2690055"/>
            <a:ext cx="440436" cy="147827"/>
          </a:xfrm>
          <a:prstGeom prst="rect">
            <a:avLst/>
          </a:prstGeom>
        </p:spPr>
        <p:txBody>
          <a:bodyPr wrap="square" lIns="0" tIns="0" rIns="0" bIns="0" rtlCol="0">
            <a:noAutofit/>
          </a:bodyPr>
          <a:lstStyle/>
          <a:p>
            <a:pPr marL="25400">
              <a:lnSpc>
                <a:spcPts val="1000"/>
              </a:lnSpc>
            </a:pPr>
            <a:endParaRPr sz="1000"/>
          </a:p>
        </p:txBody>
      </p:sp>
      <p:sp>
        <p:nvSpPr>
          <p:cNvPr id="365" name="object 369"/>
          <p:cNvSpPr txBox="1"/>
          <p:nvPr/>
        </p:nvSpPr>
        <p:spPr>
          <a:xfrm>
            <a:off x="1692589" y="2837883"/>
            <a:ext cx="181356" cy="88392"/>
          </a:xfrm>
          <a:prstGeom prst="rect">
            <a:avLst/>
          </a:prstGeom>
        </p:spPr>
        <p:txBody>
          <a:bodyPr wrap="square" lIns="0" tIns="0" rIns="0" bIns="0" rtlCol="0">
            <a:noAutofit/>
          </a:bodyPr>
          <a:lstStyle/>
          <a:p>
            <a:pPr marL="25400">
              <a:lnSpc>
                <a:spcPts val="650"/>
              </a:lnSpc>
              <a:spcBef>
                <a:spcPts val="46"/>
              </a:spcBef>
            </a:pPr>
            <a:endParaRPr sz="650"/>
          </a:p>
        </p:txBody>
      </p:sp>
      <p:sp>
        <p:nvSpPr>
          <p:cNvPr id="366" name="object 370"/>
          <p:cNvSpPr txBox="1"/>
          <p:nvPr/>
        </p:nvSpPr>
        <p:spPr>
          <a:xfrm>
            <a:off x="1873945" y="2837883"/>
            <a:ext cx="318178" cy="201168"/>
          </a:xfrm>
          <a:prstGeom prst="rect">
            <a:avLst/>
          </a:prstGeom>
        </p:spPr>
        <p:txBody>
          <a:bodyPr wrap="square" lIns="0" tIns="0" rIns="0" bIns="0" rtlCol="0">
            <a:noAutofit/>
          </a:bodyPr>
          <a:lstStyle/>
          <a:p>
            <a:pPr marL="100577">
              <a:lnSpc>
                <a:spcPts val="1585"/>
              </a:lnSpc>
              <a:spcBef>
                <a:spcPts val="79"/>
              </a:spcBef>
            </a:pPr>
            <a:r>
              <a:rPr sz="2550" i="1" spc="71" baseline="-6820" dirty="0" smtClean="0">
                <a:latin typeface="Times New Roman"/>
                <a:cs typeface="Times New Roman"/>
              </a:rPr>
              <a:t>I</a:t>
            </a:r>
            <a:r>
              <a:rPr sz="1500" spc="5" baseline="-37684" dirty="0" smtClean="0">
                <a:latin typeface="Times New Roman"/>
                <a:cs typeface="Times New Roman"/>
              </a:rPr>
              <a:t>S</a:t>
            </a:r>
            <a:endParaRPr sz="1000">
              <a:latin typeface="Times New Roman"/>
              <a:cs typeface="Times New Roman"/>
            </a:endParaRPr>
          </a:p>
        </p:txBody>
      </p:sp>
      <p:sp>
        <p:nvSpPr>
          <p:cNvPr id="367" name="object 371"/>
          <p:cNvSpPr txBox="1"/>
          <p:nvPr/>
        </p:nvSpPr>
        <p:spPr>
          <a:xfrm>
            <a:off x="1210243" y="2926274"/>
            <a:ext cx="663701" cy="112775"/>
          </a:xfrm>
          <a:prstGeom prst="rect">
            <a:avLst/>
          </a:prstGeom>
        </p:spPr>
        <p:txBody>
          <a:bodyPr wrap="square" lIns="0" tIns="0" rIns="0" bIns="0" rtlCol="0">
            <a:noAutofit/>
          </a:bodyPr>
          <a:lstStyle/>
          <a:p>
            <a:pPr marL="25400">
              <a:lnSpc>
                <a:spcPts val="850"/>
              </a:lnSpc>
              <a:spcBef>
                <a:spcPts val="37"/>
              </a:spcBef>
            </a:pPr>
            <a:endParaRPr sz="850"/>
          </a:p>
        </p:txBody>
      </p:sp>
      <p:sp>
        <p:nvSpPr>
          <p:cNvPr id="368" name="object 372"/>
          <p:cNvSpPr txBox="1"/>
          <p:nvPr/>
        </p:nvSpPr>
        <p:spPr>
          <a:xfrm>
            <a:off x="3019993" y="2542227"/>
            <a:ext cx="1085850" cy="325374"/>
          </a:xfrm>
          <a:prstGeom prst="rect">
            <a:avLst/>
          </a:prstGeom>
        </p:spPr>
        <p:txBody>
          <a:bodyPr wrap="square" lIns="0" tIns="0" rIns="0" bIns="0" rtlCol="0">
            <a:noAutofit/>
          </a:bodyPr>
          <a:lstStyle/>
          <a:p>
            <a:pPr marL="25400">
              <a:lnSpc>
                <a:spcPts val="1000"/>
              </a:lnSpc>
            </a:pPr>
            <a:endParaRPr sz="1000"/>
          </a:p>
        </p:txBody>
      </p:sp>
      <p:sp>
        <p:nvSpPr>
          <p:cNvPr id="369" name="object 373"/>
          <p:cNvSpPr txBox="1"/>
          <p:nvPr/>
        </p:nvSpPr>
        <p:spPr>
          <a:xfrm>
            <a:off x="2648899" y="2690055"/>
            <a:ext cx="371094" cy="236219"/>
          </a:xfrm>
          <a:prstGeom prst="rect">
            <a:avLst/>
          </a:prstGeom>
        </p:spPr>
        <p:txBody>
          <a:bodyPr wrap="square" lIns="0" tIns="0" rIns="0" bIns="0" rtlCol="0">
            <a:noAutofit/>
          </a:bodyPr>
          <a:lstStyle/>
          <a:p>
            <a:pPr marL="25400">
              <a:lnSpc>
                <a:spcPts val="1000"/>
              </a:lnSpc>
            </a:pPr>
            <a:endParaRPr sz="1000"/>
          </a:p>
        </p:txBody>
      </p:sp>
      <p:sp>
        <p:nvSpPr>
          <p:cNvPr id="370" name="object 374"/>
          <p:cNvSpPr txBox="1"/>
          <p:nvPr/>
        </p:nvSpPr>
        <p:spPr>
          <a:xfrm>
            <a:off x="4105843" y="2690055"/>
            <a:ext cx="121157" cy="236219"/>
          </a:xfrm>
          <a:prstGeom prst="rect">
            <a:avLst/>
          </a:prstGeom>
        </p:spPr>
        <p:txBody>
          <a:bodyPr wrap="square" lIns="0" tIns="0" rIns="0" bIns="0" rtlCol="0">
            <a:noAutofit/>
          </a:bodyPr>
          <a:lstStyle/>
          <a:p>
            <a:pPr marL="25400">
              <a:lnSpc>
                <a:spcPts val="1000"/>
              </a:lnSpc>
            </a:pPr>
            <a:endParaRPr sz="1000"/>
          </a:p>
        </p:txBody>
      </p:sp>
      <p:sp>
        <p:nvSpPr>
          <p:cNvPr id="371" name="object 375"/>
          <p:cNvSpPr txBox="1"/>
          <p:nvPr/>
        </p:nvSpPr>
        <p:spPr>
          <a:xfrm>
            <a:off x="3019993" y="2867601"/>
            <a:ext cx="1085850" cy="58673"/>
          </a:xfrm>
          <a:prstGeom prst="rect">
            <a:avLst/>
          </a:prstGeom>
        </p:spPr>
        <p:txBody>
          <a:bodyPr wrap="square" lIns="0" tIns="0" rIns="0" bIns="0" rtlCol="0">
            <a:noAutofit/>
          </a:bodyPr>
          <a:lstStyle/>
          <a:p>
            <a:endParaRPr/>
          </a:p>
        </p:txBody>
      </p:sp>
      <p:sp>
        <p:nvSpPr>
          <p:cNvPr id="372" name="object 378"/>
          <p:cNvSpPr txBox="1"/>
          <p:nvPr/>
        </p:nvSpPr>
        <p:spPr>
          <a:xfrm>
            <a:off x="5689988" y="4945226"/>
            <a:ext cx="291096" cy="152400"/>
          </a:xfrm>
          <a:prstGeom prst="rect">
            <a:avLst/>
          </a:prstGeom>
        </p:spPr>
        <p:txBody>
          <a:bodyPr wrap="square" lIns="0" tIns="0" rIns="0" bIns="0" rtlCol="0">
            <a:noAutofit/>
          </a:bodyPr>
          <a:lstStyle/>
          <a:p>
            <a:pPr marL="25400">
              <a:lnSpc>
                <a:spcPts val="1000"/>
              </a:lnSpc>
            </a:pPr>
            <a:endParaRPr sz="1000"/>
          </a:p>
        </p:txBody>
      </p:sp>
      <p:sp>
        <p:nvSpPr>
          <p:cNvPr id="373" name="object 18"/>
          <p:cNvSpPr txBox="1"/>
          <p:nvPr/>
        </p:nvSpPr>
        <p:spPr>
          <a:xfrm>
            <a:off x="743079" y="4308902"/>
            <a:ext cx="1763688" cy="2605185"/>
          </a:xfrm>
          <a:prstGeom prst="rect">
            <a:avLst/>
          </a:prstGeom>
        </p:spPr>
        <p:txBody>
          <a:bodyPr wrap="square" lIns="0" tIns="0" rIns="0" bIns="0" rtlCol="0">
            <a:noAutofit/>
          </a:bodyPr>
          <a:lstStyle/>
          <a:p>
            <a:pPr marL="12700" marR="47963">
              <a:lnSpc>
                <a:spcPts val="2670"/>
              </a:lnSpc>
              <a:spcBef>
                <a:spcPts val="133"/>
              </a:spcBef>
            </a:pPr>
            <a:r>
              <a:rPr lang="zh-CN" altLang="en-US" sz="3600" b="1" spc="0" baseline="-1207" dirty="0" smtClean="0">
                <a:solidFill>
                  <a:srgbClr val="FF00FF"/>
                </a:solidFill>
                <a:latin typeface="Arial"/>
                <a:cs typeface="Arial"/>
              </a:rPr>
              <a:t>优势</a:t>
            </a:r>
            <a:r>
              <a:rPr sz="3600" b="1" spc="0" baseline="-1207" dirty="0" smtClean="0">
                <a:solidFill>
                  <a:srgbClr val="FF00FF"/>
                </a:solidFill>
                <a:latin typeface="Arial"/>
                <a:cs typeface="Arial"/>
              </a:rPr>
              <a:t>:</a:t>
            </a:r>
            <a:endParaRPr sz="2400" dirty="0">
              <a:latin typeface="Arial"/>
              <a:cs typeface="Arial"/>
            </a:endParaRPr>
          </a:p>
          <a:p>
            <a:pPr marL="97281">
              <a:lnSpc>
                <a:spcPts val="2875"/>
              </a:lnSpc>
              <a:spcBef>
                <a:spcPts val="10"/>
              </a:spcBef>
            </a:pPr>
            <a:r>
              <a:rPr lang="zh-CN" altLang="en-US" sz="3600" b="1" spc="0" baseline="-1207" dirty="0" smtClean="0">
                <a:latin typeface="Arial"/>
                <a:cs typeface="Arial"/>
              </a:rPr>
              <a:t>阻尼</a:t>
            </a:r>
            <a:endParaRPr lang="en-US" altLang="zh-CN" sz="3600" b="1" spc="0" baseline="-1207" dirty="0" smtClean="0">
              <a:latin typeface="Arial"/>
              <a:cs typeface="Arial"/>
            </a:endParaRPr>
          </a:p>
          <a:p>
            <a:pPr marL="97281">
              <a:lnSpc>
                <a:spcPts val="2875"/>
              </a:lnSpc>
              <a:spcBef>
                <a:spcPts val="10"/>
              </a:spcBef>
            </a:pPr>
            <a:r>
              <a:rPr lang="zh-CN" altLang="en-US" sz="2400" dirty="0" smtClean="0">
                <a:latin typeface="宋体"/>
                <a:cs typeface="宋体"/>
              </a:rPr>
              <a:t>稳定性</a:t>
            </a:r>
            <a:endParaRPr lang="en-US" altLang="zh-CN" sz="2400" dirty="0" smtClean="0">
              <a:latin typeface="宋体"/>
              <a:cs typeface="宋体"/>
            </a:endParaRPr>
          </a:p>
          <a:p>
            <a:pPr marL="97281">
              <a:lnSpc>
                <a:spcPts val="2875"/>
              </a:lnSpc>
              <a:spcBef>
                <a:spcPts val="10"/>
              </a:spcBef>
            </a:pPr>
            <a:r>
              <a:rPr lang="zh-CN" altLang="en-US" sz="2400" dirty="0" smtClean="0">
                <a:latin typeface="宋体"/>
                <a:cs typeface="宋体"/>
              </a:rPr>
              <a:t>功率因数</a:t>
            </a:r>
            <a:endParaRPr lang="en-US" altLang="zh-CN" sz="2400" dirty="0" smtClean="0">
              <a:latin typeface="宋体"/>
              <a:cs typeface="宋体"/>
            </a:endParaRPr>
          </a:p>
          <a:p>
            <a:pPr marL="97281">
              <a:lnSpc>
                <a:spcPts val="2875"/>
              </a:lnSpc>
              <a:spcBef>
                <a:spcPts val="10"/>
              </a:spcBef>
            </a:pPr>
            <a:r>
              <a:rPr lang="zh-CN" altLang="en-US" sz="2400" dirty="0" smtClean="0">
                <a:latin typeface="宋体"/>
                <a:cs typeface="宋体"/>
              </a:rPr>
              <a:t>无换相问题</a:t>
            </a:r>
            <a:endParaRPr lang="en-US" altLang="zh-CN" sz="2400" dirty="0" smtClean="0">
              <a:latin typeface="宋体"/>
              <a:cs typeface="宋体"/>
            </a:endParaRPr>
          </a:p>
          <a:p>
            <a:pPr marL="97281">
              <a:lnSpc>
                <a:spcPts val="2875"/>
              </a:lnSpc>
              <a:spcBef>
                <a:spcPts val="10"/>
              </a:spcBef>
            </a:pPr>
            <a:r>
              <a:rPr lang="zh-CN" altLang="en-US" sz="2400" dirty="0">
                <a:latin typeface="宋体"/>
                <a:cs typeface="宋体"/>
              </a:rPr>
              <a:t>关</a:t>
            </a:r>
            <a:r>
              <a:rPr lang="zh-CN" altLang="en-US" sz="2400" dirty="0" smtClean="0">
                <a:latin typeface="宋体"/>
                <a:cs typeface="宋体"/>
              </a:rPr>
              <a:t>断直流</a:t>
            </a:r>
            <a:endParaRPr sz="2400" dirty="0">
              <a:latin typeface="宋体"/>
              <a:cs typeface="宋体"/>
            </a:endParaRPr>
          </a:p>
        </p:txBody>
      </p:sp>
    </p:spTree>
    <p:extLst>
      <p:ext uri="{BB962C8B-B14F-4D97-AF65-F5344CB8AC3E}">
        <p14:creationId xmlns:p14="http://schemas.microsoft.com/office/powerpoint/2010/main" val="13779194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76375" y="2420938"/>
            <a:ext cx="6400800" cy="1752600"/>
          </a:xfrm>
          <a:prstGeom prst="rect">
            <a:avLst/>
          </a:prstGeom>
          <a:noFill/>
          <a:ln w="9525">
            <a:noFill/>
            <a:miter lim="800000"/>
            <a:headEnd/>
            <a:tailEnd/>
          </a:ln>
          <a:effectLst/>
        </p:spPr>
        <p:txBody>
          <a:bodyPr lIns="92075" tIns="46038" rIns="92075" bIns="46038" anchor="ctr"/>
          <a:lstStyle/>
          <a:p>
            <a:pPr algn="ctr">
              <a:buClr>
                <a:schemeClr val="accent2"/>
              </a:buClr>
              <a:defRPr/>
            </a:pPr>
            <a:r>
              <a:rPr lang="zh-CN" altLang="en-US" sz="14400" dirty="0">
                <a:solidFill>
                  <a:schemeClr val="accent6">
                    <a:lumMod val="60000"/>
                    <a:lumOff val="40000"/>
                  </a:schemeClr>
                </a:solidFill>
                <a:latin typeface="华文隶书" pitchFamily="2" charset="-122"/>
                <a:ea typeface="华文隶书" pitchFamily="2" charset="-122"/>
              </a:rPr>
              <a:t>谢谢</a:t>
            </a:r>
            <a:r>
              <a:rPr lang="en-US" altLang="zh-CN" sz="14400" dirty="0">
                <a:solidFill>
                  <a:schemeClr val="accent6">
                    <a:lumMod val="60000"/>
                    <a:lumOff val="40000"/>
                  </a:schemeClr>
                </a:solidFill>
                <a:latin typeface="华文隶书" pitchFamily="2" charset="-122"/>
                <a:ea typeface="华文隶书" pitchFamily="2" charset="-122"/>
              </a:rPr>
              <a:t>!</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a:spLocks noChangeArrowheads="1"/>
          </p:cNvSpPr>
          <p:nvPr/>
        </p:nvSpPr>
        <p:spPr bwMode="auto">
          <a:xfrm>
            <a:off x="323850" y="1700213"/>
            <a:ext cx="8634413" cy="943528"/>
          </a:xfrm>
          <a:prstGeom prst="rect">
            <a:avLst/>
          </a:prstGeom>
          <a:noFill/>
          <a:ln w="9525">
            <a:noFill/>
            <a:miter lim="800000"/>
            <a:headEnd/>
            <a:tailEnd/>
          </a:ln>
        </p:spPr>
        <p:txBody>
          <a:bodyPr>
            <a:spAutoFit/>
          </a:bodyPr>
          <a:lstStyle/>
          <a:p>
            <a:pPr>
              <a:lnSpc>
                <a:spcPct val="150000"/>
              </a:lnSpc>
              <a:defRPr/>
            </a:pPr>
            <a:r>
              <a:rPr lang="zh-CN" altLang="en-US" sz="2000" b="1" dirty="0">
                <a:solidFill>
                  <a:srgbClr val="000099"/>
                </a:solidFill>
                <a:latin typeface="楷体_GB2312" pitchFamily="49" charset="-122"/>
                <a:ea typeface="楷体_GB2312" pitchFamily="49" charset="-122"/>
              </a:rPr>
              <a:t>   超过四</a:t>
            </a:r>
            <a:r>
              <a:rPr lang="zh-CN" altLang="en-US" sz="2000" b="1" dirty="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十万套</a:t>
            </a:r>
            <a:r>
              <a:rPr lang="zh-CN" altLang="en-US" sz="2000" b="1" dirty="0">
                <a:solidFill>
                  <a:srgbClr val="000099"/>
                </a:solidFill>
                <a:latin typeface="楷体_GB2312" pitchFamily="49" charset="-122"/>
                <a:ea typeface="楷体_GB2312" pitchFamily="49" charset="-122"/>
              </a:rPr>
              <a:t>数字式继电保护和智能二次设备、</a:t>
            </a:r>
            <a:r>
              <a:rPr lang="zh-CN" altLang="en-US" sz="2000" b="1" dirty="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万余套</a:t>
            </a:r>
            <a:r>
              <a:rPr lang="zh-CN" altLang="en-US" sz="2000" b="1" dirty="0">
                <a:solidFill>
                  <a:srgbClr val="000099"/>
                </a:solidFill>
                <a:latin typeface="楷体_GB2312" pitchFamily="49" charset="-122"/>
                <a:ea typeface="楷体_GB2312" pitchFamily="49" charset="-122"/>
              </a:rPr>
              <a:t>变电站自动化</a:t>
            </a:r>
            <a:r>
              <a:rPr lang="zh-CN" altLang="en-US" sz="2000" b="1" dirty="0" smtClean="0">
                <a:solidFill>
                  <a:srgbClr val="000099"/>
                </a:solidFill>
                <a:latin typeface="楷体_GB2312" pitchFamily="49" charset="-122"/>
                <a:ea typeface="楷体_GB2312" pitchFamily="49" charset="-122"/>
              </a:rPr>
              <a:t>系统、发电厂</a:t>
            </a:r>
            <a:r>
              <a:rPr lang="zh-CN" altLang="en-US" sz="2000" b="1" dirty="0">
                <a:solidFill>
                  <a:srgbClr val="000099"/>
                </a:solidFill>
                <a:latin typeface="楷体_GB2312" pitchFamily="49" charset="-122"/>
                <a:ea typeface="楷体_GB2312" pitchFamily="49" charset="-122"/>
              </a:rPr>
              <a:t>自动化</a:t>
            </a:r>
            <a:r>
              <a:rPr lang="zh-CN" altLang="en-US" sz="2000" b="1" dirty="0" smtClean="0">
                <a:solidFill>
                  <a:srgbClr val="000099"/>
                </a:solidFill>
                <a:latin typeface="楷体_GB2312" pitchFamily="49" charset="-122"/>
                <a:ea typeface="楷体_GB2312" pitchFamily="49" charset="-122"/>
              </a:rPr>
              <a:t>系统、配网自动化系统，</a:t>
            </a:r>
            <a:r>
              <a:rPr lang="zh-CN" altLang="en-US" sz="2000" b="1" dirty="0">
                <a:solidFill>
                  <a:srgbClr val="000099"/>
                </a:solidFill>
                <a:latin typeface="楷体_GB2312" pitchFamily="49" charset="-122"/>
                <a:ea typeface="楷体_GB2312" pitchFamily="49" charset="-122"/>
              </a:rPr>
              <a:t>正在全国各地安全运行。</a:t>
            </a:r>
          </a:p>
        </p:txBody>
      </p:sp>
      <p:grpSp>
        <p:nvGrpSpPr>
          <p:cNvPr id="3" name="组合 2"/>
          <p:cNvGrpSpPr/>
          <p:nvPr/>
        </p:nvGrpSpPr>
        <p:grpSpPr>
          <a:xfrm>
            <a:off x="468313" y="2997200"/>
            <a:ext cx="8405812" cy="3371934"/>
            <a:chOff x="468313" y="2997200"/>
            <a:chExt cx="8405812" cy="3371934"/>
          </a:xfrm>
        </p:grpSpPr>
        <p:pic>
          <p:nvPicPr>
            <p:cNvPr id="4" name="图片 10"/>
            <p:cNvPicPr>
              <a:picLocks noChangeAspect="1"/>
            </p:cNvPicPr>
            <p:nvPr/>
          </p:nvPicPr>
          <p:blipFill>
            <a:blip r:embed="rId2" cstate="print"/>
            <a:srcRect/>
            <a:stretch>
              <a:fillRect/>
            </a:stretch>
          </p:blipFill>
          <p:spPr bwMode="auto">
            <a:xfrm>
              <a:off x="468313" y="2997200"/>
              <a:ext cx="8405812" cy="2303463"/>
            </a:xfrm>
            <a:prstGeom prst="rect">
              <a:avLst/>
            </a:prstGeom>
            <a:noFill/>
            <a:ln w="9525">
              <a:noFill/>
              <a:miter lim="800000"/>
              <a:headEnd/>
              <a:tailEnd/>
            </a:ln>
          </p:spPr>
        </p:pic>
        <p:sp>
          <p:nvSpPr>
            <p:cNvPr id="5" name="TextBox 8"/>
            <p:cNvSpPr txBox="1">
              <a:spLocks noChangeArrowheads="1"/>
            </p:cNvSpPr>
            <p:nvPr/>
          </p:nvSpPr>
          <p:spPr bwMode="auto">
            <a:xfrm>
              <a:off x="2627784" y="5661248"/>
              <a:ext cx="4801314" cy="707886"/>
            </a:xfrm>
            <a:prstGeom prst="rect">
              <a:avLst/>
            </a:prstGeom>
            <a:noFill/>
            <a:ln w="9525">
              <a:noFill/>
              <a:miter lim="800000"/>
              <a:headEnd/>
              <a:tailEnd/>
            </a:ln>
          </p:spPr>
          <p:txBody>
            <a:bodyPr wrap="none">
              <a:spAutoFit/>
            </a:bodyPr>
            <a:lstStyle/>
            <a:p>
              <a:pPr algn="ctr">
                <a:defRPr/>
              </a:pPr>
              <a:r>
                <a:rPr lang="zh-TW" altLang="en-US" sz="2000" b="1" dirty="0">
                  <a:solidFill>
                    <a:srgbClr val="000099"/>
                  </a:solidFill>
                  <a:latin typeface="+mn-ea"/>
                  <a:ea typeface="+mn-ea"/>
                </a:rPr>
                <a:t>南方电网深圳宝清电池储能</a:t>
              </a:r>
              <a:r>
                <a:rPr lang="zh-TW" altLang="en-US" sz="2000" b="1" dirty="0" smtClean="0">
                  <a:solidFill>
                    <a:srgbClr val="000099"/>
                  </a:solidFill>
                  <a:latin typeface="+mn-ea"/>
                  <a:ea typeface="+mn-ea"/>
                </a:rPr>
                <a:t>站</a:t>
              </a:r>
              <a:endParaRPr lang="en-US" altLang="zh-TW" sz="2000" b="1" dirty="0" smtClean="0">
                <a:solidFill>
                  <a:srgbClr val="000099"/>
                </a:solidFill>
                <a:latin typeface="+mn-ea"/>
                <a:ea typeface="+mn-ea"/>
              </a:endParaRPr>
            </a:p>
            <a:p>
              <a:pPr>
                <a:defRPr/>
              </a:pPr>
              <a:r>
                <a:rPr lang="zh-CN" altLang="en-US" sz="2000" b="1" dirty="0" smtClean="0">
                  <a:solidFill>
                    <a:srgbClr val="000099"/>
                  </a:solidFill>
                  <a:latin typeface="+mn-ea"/>
                  <a:ea typeface="+mn-ea"/>
                </a:rPr>
                <a:t>（张北风光储项目、西藏阿里储能项目）</a:t>
              </a:r>
              <a:endParaRPr lang="zh-CN" altLang="en-US" sz="2000" b="1" dirty="0">
                <a:solidFill>
                  <a:srgbClr val="000099"/>
                </a:solidFill>
                <a:latin typeface="+mn-ea"/>
                <a:ea typeface="+mn-ea"/>
              </a:endParaRPr>
            </a:p>
          </p:txBody>
        </p:sp>
      </p:grpSp>
    </p:spTree>
    <p:extLst>
      <p:ext uri="{BB962C8B-B14F-4D97-AF65-F5344CB8AC3E}">
        <p14:creationId xmlns:p14="http://schemas.microsoft.com/office/powerpoint/2010/main" val="185391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a:spLocks noChangeArrowheads="1"/>
          </p:cNvSpPr>
          <p:nvPr/>
        </p:nvSpPr>
        <p:spPr bwMode="auto">
          <a:xfrm>
            <a:off x="323850" y="1700213"/>
            <a:ext cx="8634413" cy="943528"/>
          </a:xfrm>
          <a:prstGeom prst="rect">
            <a:avLst/>
          </a:prstGeom>
          <a:noFill/>
          <a:ln w="9525">
            <a:noFill/>
            <a:miter lim="800000"/>
            <a:headEnd/>
            <a:tailEnd/>
          </a:ln>
        </p:spPr>
        <p:txBody>
          <a:bodyPr>
            <a:spAutoFit/>
          </a:bodyPr>
          <a:lstStyle/>
          <a:p>
            <a:pPr>
              <a:lnSpc>
                <a:spcPct val="150000"/>
              </a:lnSpc>
              <a:defRPr/>
            </a:pPr>
            <a:r>
              <a:rPr lang="zh-CN" altLang="en-US" sz="2000" b="1" dirty="0">
                <a:solidFill>
                  <a:srgbClr val="000099"/>
                </a:solidFill>
                <a:latin typeface="楷体_GB2312" pitchFamily="49" charset="-122"/>
                <a:ea typeface="楷体_GB2312" pitchFamily="49" charset="-122"/>
              </a:rPr>
              <a:t>   超过四</a:t>
            </a:r>
            <a:r>
              <a:rPr lang="zh-CN" altLang="en-US" sz="2000" b="1" dirty="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十万套</a:t>
            </a:r>
            <a:r>
              <a:rPr lang="zh-CN" altLang="en-US" sz="2000" b="1" dirty="0">
                <a:solidFill>
                  <a:srgbClr val="000099"/>
                </a:solidFill>
                <a:latin typeface="楷体_GB2312" pitchFamily="49" charset="-122"/>
                <a:ea typeface="楷体_GB2312" pitchFamily="49" charset="-122"/>
              </a:rPr>
              <a:t>数字式继电保护和智能二次设备、</a:t>
            </a:r>
            <a:r>
              <a:rPr lang="zh-CN" altLang="en-US" sz="2000" b="1" dirty="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万余套</a:t>
            </a:r>
            <a:r>
              <a:rPr lang="zh-CN" altLang="en-US" sz="2000" b="1" dirty="0">
                <a:solidFill>
                  <a:srgbClr val="000099"/>
                </a:solidFill>
                <a:latin typeface="楷体_GB2312" pitchFamily="49" charset="-122"/>
                <a:ea typeface="楷体_GB2312" pitchFamily="49" charset="-122"/>
              </a:rPr>
              <a:t>变电站自动化</a:t>
            </a:r>
            <a:r>
              <a:rPr lang="zh-CN" altLang="en-US" sz="2000" b="1" dirty="0" smtClean="0">
                <a:solidFill>
                  <a:srgbClr val="000099"/>
                </a:solidFill>
                <a:latin typeface="楷体_GB2312" pitchFamily="49" charset="-122"/>
                <a:ea typeface="楷体_GB2312" pitchFamily="49" charset="-122"/>
              </a:rPr>
              <a:t>系统、发电厂</a:t>
            </a:r>
            <a:r>
              <a:rPr lang="zh-CN" altLang="en-US" sz="2000" b="1" dirty="0">
                <a:solidFill>
                  <a:srgbClr val="000099"/>
                </a:solidFill>
                <a:latin typeface="楷体_GB2312" pitchFamily="49" charset="-122"/>
                <a:ea typeface="楷体_GB2312" pitchFamily="49" charset="-122"/>
              </a:rPr>
              <a:t>自动化</a:t>
            </a:r>
            <a:r>
              <a:rPr lang="zh-CN" altLang="en-US" sz="2000" b="1" dirty="0" smtClean="0">
                <a:solidFill>
                  <a:srgbClr val="000099"/>
                </a:solidFill>
                <a:latin typeface="楷体_GB2312" pitchFamily="49" charset="-122"/>
                <a:ea typeface="楷体_GB2312" pitchFamily="49" charset="-122"/>
              </a:rPr>
              <a:t>系统、配网自动化系统，正在海内外各地</a:t>
            </a:r>
            <a:r>
              <a:rPr lang="zh-CN" altLang="en-US" sz="2000" b="1" dirty="0">
                <a:solidFill>
                  <a:srgbClr val="000099"/>
                </a:solidFill>
                <a:latin typeface="楷体_GB2312" pitchFamily="49" charset="-122"/>
                <a:ea typeface="楷体_GB2312" pitchFamily="49" charset="-122"/>
              </a:rPr>
              <a:t>安全运行。</a:t>
            </a:r>
          </a:p>
        </p:txBody>
      </p:sp>
      <p:sp>
        <p:nvSpPr>
          <p:cNvPr id="3" name="Text Box 4"/>
          <p:cNvSpPr txBox="1">
            <a:spLocks noChangeArrowheads="1"/>
          </p:cNvSpPr>
          <p:nvPr/>
        </p:nvSpPr>
        <p:spPr bwMode="auto">
          <a:xfrm>
            <a:off x="468313" y="5657850"/>
            <a:ext cx="7993062" cy="784830"/>
          </a:xfrm>
          <a:prstGeom prst="rect">
            <a:avLst/>
          </a:prstGeom>
          <a:noFill/>
          <a:ln w="9525">
            <a:noFill/>
            <a:miter lim="800000"/>
            <a:headEnd/>
            <a:tailEnd/>
          </a:ln>
        </p:spPr>
        <p:txBody>
          <a:bodyPr>
            <a:spAutoFit/>
          </a:bodyPr>
          <a:lstStyle/>
          <a:p>
            <a:pPr algn="ctr" eaLnBrk="0" hangingPunct="0">
              <a:spcBef>
                <a:spcPct val="50000"/>
              </a:spcBef>
            </a:pPr>
            <a:r>
              <a:rPr lang="zh-CN" altLang="en-US" b="1" dirty="0" smtClean="0">
                <a:solidFill>
                  <a:srgbClr val="000099"/>
                </a:solidFill>
                <a:latin typeface="+mn-ea"/>
                <a:ea typeface="+mn-ea"/>
              </a:rPr>
              <a:t>世界最大单机水轮发电机励磁系统</a:t>
            </a:r>
            <a:endParaRPr lang="en-US" altLang="zh-CN" b="1" dirty="0" smtClean="0">
              <a:solidFill>
                <a:srgbClr val="000099"/>
              </a:solidFill>
              <a:latin typeface="+mn-ea"/>
              <a:ea typeface="+mn-ea"/>
            </a:endParaRPr>
          </a:p>
          <a:p>
            <a:pPr algn="ctr" eaLnBrk="0" hangingPunct="0">
              <a:spcBef>
                <a:spcPct val="50000"/>
              </a:spcBef>
            </a:pPr>
            <a:r>
              <a:rPr lang="zh-CN" altLang="en-US" b="1" dirty="0" smtClean="0">
                <a:solidFill>
                  <a:srgbClr val="000099"/>
                </a:solidFill>
                <a:latin typeface="+mn-ea"/>
                <a:ea typeface="+mn-ea"/>
              </a:rPr>
              <a:t>向家坝电站（</a:t>
            </a:r>
            <a:r>
              <a:rPr lang="en-US" altLang="zh-CN" b="1" dirty="0" smtClean="0">
                <a:solidFill>
                  <a:srgbClr val="000099"/>
                </a:solidFill>
                <a:latin typeface="+mn-ea"/>
                <a:ea typeface="+mn-ea"/>
              </a:rPr>
              <a:t>8×800MW</a:t>
            </a:r>
            <a:r>
              <a:rPr lang="zh-CN" altLang="en-US" b="1" dirty="0" smtClean="0">
                <a:solidFill>
                  <a:srgbClr val="000099"/>
                </a:solidFill>
                <a:latin typeface="+mn-ea"/>
                <a:ea typeface="+mn-ea"/>
              </a:rPr>
              <a:t>）</a:t>
            </a:r>
            <a:endParaRPr lang="zh-CN" altLang="en-US" b="1" dirty="0">
              <a:solidFill>
                <a:srgbClr val="000099"/>
              </a:solidFill>
              <a:latin typeface="+mn-ea"/>
              <a:ea typeface="+mn-ea"/>
            </a:endParaRPr>
          </a:p>
        </p:txBody>
      </p:sp>
      <p:pic>
        <p:nvPicPr>
          <p:cNvPr id="4" name="Picture 2"/>
          <p:cNvPicPr>
            <a:picLocks noChangeAspect="1" noChangeArrowheads="1"/>
          </p:cNvPicPr>
          <p:nvPr/>
        </p:nvPicPr>
        <p:blipFill>
          <a:blip r:embed="rId2" cstate="print"/>
          <a:srcRect/>
          <a:stretch>
            <a:fillRect/>
          </a:stretch>
        </p:blipFill>
        <p:spPr bwMode="auto">
          <a:xfrm>
            <a:off x="359509" y="2636912"/>
            <a:ext cx="8532971" cy="3076575"/>
          </a:xfrm>
          <a:prstGeom prst="rect">
            <a:avLst/>
          </a:prstGeom>
          <a:noFill/>
          <a:ln w="9525">
            <a:noFill/>
            <a:miter lim="800000"/>
            <a:headEnd/>
            <a:tailEnd/>
          </a:ln>
        </p:spPr>
      </p:pic>
    </p:spTree>
    <p:extLst>
      <p:ext uri="{BB962C8B-B14F-4D97-AF65-F5344CB8AC3E}">
        <p14:creationId xmlns:p14="http://schemas.microsoft.com/office/powerpoint/2010/main" val="2934875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a:spLocks noChangeArrowheads="1"/>
          </p:cNvSpPr>
          <p:nvPr/>
        </p:nvSpPr>
        <p:spPr bwMode="auto">
          <a:xfrm>
            <a:off x="0" y="1700213"/>
            <a:ext cx="2627784" cy="2123658"/>
          </a:xfrm>
          <a:prstGeom prst="rect">
            <a:avLst/>
          </a:prstGeom>
          <a:noFill/>
          <a:ln w="9525">
            <a:noFill/>
            <a:miter lim="800000"/>
            <a:headEnd/>
            <a:tailEnd/>
          </a:ln>
        </p:spPr>
        <p:txBody>
          <a:bodyPr wrap="square">
            <a:spAutoFit/>
          </a:bodyPr>
          <a:lstStyle/>
          <a:p>
            <a:pPr>
              <a:lnSpc>
                <a:spcPct val="150000"/>
              </a:lnSpc>
              <a:defRPr/>
            </a:pPr>
            <a:r>
              <a:rPr lang="zh-CN" altLang="en-US" sz="3200" b="1" dirty="0" smtClean="0">
                <a:solidFill>
                  <a:schemeClr val="accent3"/>
                </a:solidFill>
                <a:latin typeface="楷体_GB2312" pitchFamily="49" charset="-122"/>
                <a:ea typeface="楷体_GB2312" pitchFamily="49" charset="-122"/>
              </a:rPr>
              <a:t>上都电厂</a:t>
            </a:r>
            <a:endParaRPr lang="en-US" altLang="zh-CN" sz="3200" b="1" dirty="0" smtClean="0">
              <a:solidFill>
                <a:schemeClr val="accent3"/>
              </a:solidFill>
              <a:latin typeface="楷体_GB2312" pitchFamily="49" charset="-122"/>
              <a:ea typeface="楷体_GB2312" pitchFamily="49" charset="-122"/>
            </a:endParaRPr>
          </a:p>
          <a:p>
            <a:pPr>
              <a:lnSpc>
                <a:spcPct val="150000"/>
              </a:lnSpc>
              <a:defRPr/>
            </a:pPr>
            <a:r>
              <a:rPr lang="en-US" altLang="zh-CN" sz="3200" b="1" dirty="0" smtClean="0">
                <a:solidFill>
                  <a:schemeClr val="accent3"/>
                </a:solidFill>
                <a:latin typeface="楷体_GB2312" pitchFamily="49" charset="-122"/>
                <a:ea typeface="楷体_GB2312" pitchFamily="49" charset="-122"/>
              </a:rPr>
              <a:t>GTSDC</a:t>
            </a:r>
            <a:r>
              <a:rPr lang="zh-CN" altLang="en-US" sz="3200" b="1" dirty="0" smtClean="0">
                <a:solidFill>
                  <a:schemeClr val="accent3"/>
                </a:solidFill>
                <a:latin typeface="楷体_GB2312" pitchFamily="49" charset="-122"/>
                <a:ea typeface="楷体_GB2312" pitchFamily="49" charset="-122"/>
              </a:rPr>
              <a:t>项目</a:t>
            </a:r>
            <a:endParaRPr lang="en-US" altLang="zh-CN" sz="3200" b="1" dirty="0" smtClean="0">
              <a:solidFill>
                <a:schemeClr val="accent3"/>
              </a:solidFill>
              <a:latin typeface="楷体_GB2312" pitchFamily="49" charset="-122"/>
              <a:ea typeface="楷体_GB2312" pitchFamily="49" charset="-122"/>
            </a:endParaRPr>
          </a:p>
          <a:p>
            <a:pPr>
              <a:lnSpc>
                <a:spcPct val="150000"/>
              </a:lnSpc>
              <a:defRPr/>
            </a:pPr>
            <a:r>
              <a:rPr lang="en-US" altLang="zh-CN" sz="2400" b="1" dirty="0" smtClean="0">
                <a:solidFill>
                  <a:srgbClr val="000099"/>
                </a:solidFill>
                <a:latin typeface="楷体_GB2312" pitchFamily="49" charset="-122"/>
                <a:ea typeface="楷体_GB2312" pitchFamily="49" charset="-122"/>
              </a:rPr>
              <a:t>SVG H</a:t>
            </a:r>
            <a:r>
              <a:rPr lang="zh-CN" altLang="en-US" sz="2400" b="1" dirty="0" smtClean="0">
                <a:solidFill>
                  <a:srgbClr val="000099"/>
                </a:solidFill>
                <a:latin typeface="楷体_GB2312" pitchFamily="49" charset="-122"/>
                <a:ea typeface="楷体_GB2312" pitchFamily="49" charset="-122"/>
              </a:rPr>
              <a:t>桥链式</a:t>
            </a:r>
            <a:endParaRPr lang="zh-CN" altLang="en-US" sz="2400" b="1" dirty="0">
              <a:solidFill>
                <a:srgbClr val="000099"/>
              </a:solidFill>
              <a:latin typeface="楷体_GB2312" pitchFamily="49" charset="-122"/>
              <a:ea typeface="楷体_GB2312" pitchFamily="49" charset="-122"/>
            </a:endParaRPr>
          </a:p>
        </p:txBody>
      </p:sp>
      <p:sp>
        <p:nvSpPr>
          <p:cNvPr id="3" name="Text Box 4"/>
          <p:cNvSpPr txBox="1">
            <a:spLocks noChangeArrowheads="1"/>
          </p:cNvSpPr>
          <p:nvPr/>
        </p:nvSpPr>
        <p:spPr bwMode="auto">
          <a:xfrm>
            <a:off x="0" y="4293096"/>
            <a:ext cx="2232248" cy="1985159"/>
          </a:xfrm>
          <a:prstGeom prst="rect">
            <a:avLst/>
          </a:prstGeom>
          <a:noFill/>
          <a:ln w="9525">
            <a:noFill/>
            <a:miter lim="800000"/>
            <a:headEnd/>
            <a:tailEnd/>
          </a:ln>
        </p:spPr>
        <p:txBody>
          <a:bodyPr wrap="square">
            <a:spAutoFit/>
          </a:bodyPr>
          <a:lstStyle/>
          <a:p>
            <a:pPr algn="ctr" eaLnBrk="0" hangingPunct="0">
              <a:spcBef>
                <a:spcPct val="50000"/>
              </a:spcBef>
            </a:pPr>
            <a:r>
              <a:rPr lang="zh-CN" altLang="en-US" sz="2400" b="1" dirty="0" smtClean="0">
                <a:solidFill>
                  <a:srgbClr val="000099"/>
                </a:solidFill>
                <a:latin typeface="+mn-ea"/>
                <a:ea typeface="+mn-ea"/>
              </a:rPr>
              <a:t>容量：</a:t>
            </a:r>
            <a:endParaRPr lang="en-US" altLang="zh-CN" sz="2400" b="1" dirty="0" smtClean="0">
              <a:solidFill>
                <a:srgbClr val="000099"/>
              </a:solidFill>
              <a:latin typeface="+mn-ea"/>
              <a:ea typeface="+mn-ea"/>
            </a:endParaRPr>
          </a:p>
          <a:p>
            <a:pPr algn="ctr" eaLnBrk="0" hangingPunct="0">
              <a:spcBef>
                <a:spcPct val="50000"/>
              </a:spcBef>
            </a:pPr>
            <a:r>
              <a:rPr lang="en-US" altLang="zh-CN" sz="2400" b="1" dirty="0" smtClean="0">
                <a:solidFill>
                  <a:srgbClr val="000099"/>
                </a:solidFill>
                <a:latin typeface="+mn-ea"/>
                <a:ea typeface="+mn-ea"/>
              </a:rPr>
              <a:t>2×10MVA</a:t>
            </a:r>
          </a:p>
          <a:p>
            <a:pPr algn="ctr" eaLnBrk="0" hangingPunct="0">
              <a:spcBef>
                <a:spcPct val="50000"/>
              </a:spcBef>
            </a:pPr>
            <a:r>
              <a:rPr lang="en-US" altLang="zh-CN" sz="2400" b="1" dirty="0" smtClean="0">
                <a:solidFill>
                  <a:srgbClr val="000099"/>
                </a:solidFill>
                <a:latin typeface="+mn-ea"/>
                <a:ea typeface="+mn-ea"/>
              </a:rPr>
              <a:t>1×14MVA</a:t>
            </a:r>
          </a:p>
          <a:p>
            <a:pPr algn="ctr" eaLnBrk="0" hangingPunct="0">
              <a:spcBef>
                <a:spcPct val="50000"/>
              </a:spcBef>
            </a:pPr>
            <a:endParaRPr lang="zh-CN" altLang="en-US" b="1" dirty="0">
              <a:solidFill>
                <a:srgbClr val="000099"/>
              </a:solidFill>
              <a:latin typeface="+mn-ea"/>
              <a:ea typeface="+mn-ea"/>
            </a:endParaRPr>
          </a:p>
        </p:txBody>
      </p:sp>
      <p:sp>
        <p:nvSpPr>
          <p:cNvPr id="4" name="标题 12"/>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r>
              <a:rPr lang="zh-CN" altLang="en-US" b="0" kern="0" smtClean="0"/>
              <a:t>重大工程</a:t>
            </a:r>
            <a:endParaRPr lang="zh-CN" altLang="en-US" b="0" kern="0" dirty="0"/>
          </a:p>
        </p:txBody>
      </p:sp>
      <p:sp>
        <p:nvSpPr>
          <p:cNvPr id="5" name="矩形 4"/>
          <p:cNvSpPr/>
          <p:nvPr/>
        </p:nvSpPr>
        <p:spPr>
          <a:xfrm>
            <a:off x="0" y="0"/>
            <a:ext cx="9144000" cy="1412776"/>
          </a:xfrm>
          <a:prstGeom prst="rect">
            <a:avLst/>
          </a:prstGeom>
          <a:gradFill flip="none" rotWithShape="1">
            <a:gsLst>
              <a:gs pos="100000">
                <a:srgbClr val="5E9EFF"/>
              </a:gs>
              <a:gs pos="100000">
                <a:srgbClr val="85C2FF"/>
              </a:gs>
              <a:gs pos="51000">
                <a:srgbClr val="0066FF">
                  <a:alpha val="0"/>
                </a:srgbClr>
              </a:gs>
              <a:gs pos="100000">
                <a:srgbClr val="FFEBF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 name="Object 2"/>
          <p:cNvGraphicFramePr>
            <a:graphicFrameLocks noChangeAspect="1"/>
          </p:cNvGraphicFramePr>
          <p:nvPr/>
        </p:nvGraphicFramePr>
        <p:xfrm>
          <a:off x="2123728" y="0"/>
          <a:ext cx="7020272" cy="6858000"/>
        </p:xfrm>
        <a:graphic>
          <a:graphicData uri="http://schemas.openxmlformats.org/presentationml/2006/ole">
            <mc:AlternateContent xmlns:mc="http://schemas.openxmlformats.org/markup-compatibility/2006">
              <mc:Choice xmlns:v="urn:schemas-microsoft-com:vml" Requires="v">
                <p:oleObj spid="_x0000_s25648" name="Visio" r:id="rId3" imgW="5446966" imgH="6756844" progId="Visio.Drawing.11">
                  <p:embed/>
                </p:oleObj>
              </mc:Choice>
              <mc:Fallback>
                <p:oleObj name="Visio" r:id="rId3" imgW="5446966" imgH="675684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0"/>
                        <a:ext cx="7020272" cy="68580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54398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IMAG0175"/>
          <p:cNvPicPr>
            <a:picLocks noChangeAspect="1" noChangeArrowheads="1"/>
          </p:cNvPicPr>
          <p:nvPr/>
        </p:nvPicPr>
        <p:blipFill>
          <a:blip r:embed="rId2" cstate="print"/>
          <a:srcRect/>
          <a:stretch>
            <a:fillRect/>
          </a:stretch>
        </p:blipFill>
        <p:spPr bwMode="auto">
          <a:xfrm>
            <a:off x="6300192" y="1557387"/>
            <a:ext cx="1872208" cy="2879725"/>
          </a:xfrm>
          <a:prstGeom prst="rect">
            <a:avLst/>
          </a:prstGeom>
          <a:noFill/>
          <a:ln w="9525">
            <a:noFill/>
            <a:miter lim="800000"/>
            <a:headEnd/>
            <a:tailEnd/>
          </a:ln>
        </p:spPr>
      </p:pic>
      <p:pic>
        <p:nvPicPr>
          <p:cNvPr id="3" name="Picture 8" descr="IMAG0147"/>
          <p:cNvPicPr>
            <a:picLocks noChangeAspect="1" noChangeArrowheads="1"/>
          </p:cNvPicPr>
          <p:nvPr/>
        </p:nvPicPr>
        <p:blipFill>
          <a:blip r:embed="rId3" cstate="print"/>
          <a:srcRect/>
          <a:stretch>
            <a:fillRect/>
          </a:stretch>
        </p:blipFill>
        <p:spPr bwMode="auto">
          <a:xfrm>
            <a:off x="6300192" y="3978275"/>
            <a:ext cx="1872208" cy="2879725"/>
          </a:xfrm>
          <a:prstGeom prst="rect">
            <a:avLst/>
          </a:prstGeom>
          <a:noFill/>
          <a:ln w="9525">
            <a:noFill/>
            <a:miter lim="800000"/>
            <a:headEnd/>
            <a:tailEnd/>
          </a:ln>
        </p:spPr>
      </p:pic>
      <p:pic>
        <p:nvPicPr>
          <p:cNvPr id="4" name="Picture 3" descr="E:\work\PHOTO\工作\上都\GTSDC\20120523_101652.jpg"/>
          <p:cNvPicPr>
            <a:picLocks noChangeAspect="1" noChangeArrowheads="1"/>
          </p:cNvPicPr>
          <p:nvPr/>
        </p:nvPicPr>
        <p:blipFill>
          <a:blip r:embed="rId4" cstate="print"/>
          <a:srcRect/>
          <a:stretch>
            <a:fillRect/>
          </a:stretch>
        </p:blipFill>
        <p:spPr bwMode="auto">
          <a:xfrm>
            <a:off x="467544" y="1988840"/>
            <a:ext cx="5803392" cy="4352544"/>
          </a:xfrm>
          <a:prstGeom prst="rect">
            <a:avLst/>
          </a:prstGeom>
          <a:noFill/>
        </p:spPr>
      </p:pic>
      <p:sp>
        <p:nvSpPr>
          <p:cNvPr id="5" name="矩形 4"/>
          <p:cNvSpPr/>
          <p:nvPr/>
        </p:nvSpPr>
        <p:spPr>
          <a:xfrm>
            <a:off x="611560" y="1303471"/>
            <a:ext cx="4032448" cy="442878"/>
          </a:xfrm>
          <a:prstGeom prst="rect">
            <a:avLst/>
          </a:prstGeom>
        </p:spPr>
        <p:txBody>
          <a:bodyPr wrap="square">
            <a:spAutoFit/>
          </a:bodyPr>
          <a:lstStyle/>
          <a:p>
            <a:pPr>
              <a:lnSpc>
                <a:spcPct val="150000"/>
              </a:lnSpc>
              <a:defRPr/>
            </a:pPr>
            <a:r>
              <a:rPr lang="zh-CN" altLang="en-US" dirty="0">
                <a:solidFill>
                  <a:srgbClr val="000099"/>
                </a:solidFill>
                <a:latin typeface="楷体_GB2312" pitchFamily="49" charset="-122"/>
                <a:ea typeface="楷体_GB2312" pitchFamily="49" charset="-122"/>
              </a:rPr>
              <a:t>上</a:t>
            </a:r>
            <a:r>
              <a:rPr lang="zh-CN" altLang="en-US" dirty="0" smtClean="0">
                <a:solidFill>
                  <a:srgbClr val="000099"/>
                </a:solidFill>
                <a:latin typeface="楷体_GB2312" pitchFamily="49" charset="-122"/>
                <a:ea typeface="楷体_GB2312" pitchFamily="49" charset="-122"/>
              </a:rPr>
              <a:t>都电厂</a:t>
            </a:r>
            <a:r>
              <a:rPr lang="en-US" altLang="zh-CN" dirty="0" smtClean="0">
                <a:solidFill>
                  <a:srgbClr val="000099"/>
                </a:solidFill>
                <a:latin typeface="楷体_GB2312" pitchFamily="49" charset="-122"/>
                <a:ea typeface="楷体_GB2312" pitchFamily="49" charset="-122"/>
              </a:rPr>
              <a:t>660MW</a:t>
            </a:r>
            <a:r>
              <a:rPr lang="zh-CN" altLang="en-US" dirty="0" smtClean="0">
                <a:solidFill>
                  <a:srgbClr val="000099"/>
                </a:solidFill>
                <a:latin typeface="楷体_GB2312" pitchFamily="49" charset="-122"/>
                <a:ea typeface="楷体_GB2312" pitchFamily="49" charset="-122"/>
              </a:rPr>
              <a:t>机组</a:t>
            </a:r>
            <a:r>
              <a:rPr lang="en-US" altLang="zh-CN" dirty="0" smtClean="0">
                <a:solidFill>
                  <a:srgbClr val="000099"/>
                </a:solidFill>
                <a:latin typeface="楷体_GB2312" pitchFamily="49" charset="-122"/>
                <a:ea typeface="楷体_GB2312" pitchFamily="49" charset="-122"/>
              </a:rPr>
              <a:t>GTSDC</a:t>
            </a:r>
            <a:r>
              <a:rPr lang="zh-CN" altLang="en-US" dirty="0" smtClean="0">
                <a:solidFill>
                  <a:srgbClr val="000099"/>
                </a:solidFill>
                <a:latin typeface="楷体_GB2312" pitchFamily="49" charset="-122"/>
                <a:ea typeface="楷体_GB2312" pitchFamily="49" charset="-122"/>
              </a:rPr>
              <a:t>装置</a:t>
            </a:r>
            <a:endParaRPr lang="zh-CN" altLang="en-US" dirty="0">
              <a:solidFill>
                <a:srgbClr val="000099"/>
              </a:solidFill>
              <a:latin typeface="楷体_GB2312" pitchFamily="49" charset="-122"/>
              <a:ea typeface="楷体_GB2312" pitchFamily="49" charset="-122"/>
            </a:endParaRPr>
          </a:p>
        </p:txBody>
      </p:sp>
    </p:spTree>
    <p:extLst>
      <p:ext uri="{BB962C8B-B14F-4D97-AF65-F5344CB8AC3E}">
        <p14:creationId xmlns:p14="http://schemas.microsoft.com/office/powerpoint/2010/main" val="1739345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95536" y="1556792"/>
            <a:ext cx="8424936" cy="5301208"/>
          </a:xfrm>
          <a:prstGeom prst="rect">
            <a:avLst/>
          </a:prstGeom>
          <a:noFill/>
          <a:ln w="9525">
            <a:noFill/>
            <a:miter lim="800000"/>
            <a:headEnd/>
            <a:tailEnd/>
          </a:ln>
        </p:spPr>
      </p:pic>
    </p:spTree>
    <p:extLst>
      <p:ext uri="{BB962C8B-B14F-4D97-AF65-F5344CB8AC3E}">
        <p14:creationId xmlns:p14="http://schemas.microsoft.com/office/powerpoint/2010/main" val="204600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1" i="0" u="none" strike="noStrike" cap="none" normalizeH="0" baseline="0" smtClean="0">
            <a:ln>
              <a:noFill/>
            </a:ln>
            <a:solidFill>
              <a:srgbClr val="0000FF"/>
            </a:solidFill>
            <a:effectLst/>
            <a:latin typeface="Tahoma" pitchFamily="34" charset="0"/>
            <a:ea typeface="黑体"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1" i="0" u="none" strike="noStrike" cap="none" normalizeH="0" baseline="0" smtClean="0">
            <a:ln>
              <a:noFill/>
            </a:ln>
            <a:solidFill>
              <a:srgbClr val="0000FF"/>
            </a:solidFill>
            <a:effectLst/>
            <a:latin typeface="Tahoma" pitchFamily="34" charset="0"/>
            <a:ea typeface="黑体"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2679</TotalTime>
  <Words>1787</Words>
  <Application>Microsoft Office PowerPoint</Application>
  <PresentationFormat>全屏显示(4:3)</PresentationFormat>
  <Paragraphs>289</Paragraphs>
  <Slides>42</Slides>
  <Notes>6</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42</vt:i4>
      </vt:variant>
    </vt:vector>
  </HeadingPairs>
  <TitlesOfParts>
    <vt:vector size="44" baseType="lpstr">
      <vt:lpstr>自定义设计方案</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sigema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cxd</dc:creator>
  <cp:lastModifiedBy>张凌俊</cp:lastModifiedBy>
  <cp:revision>262</cp:revision>
  <dcterms:created xsi:type="dcterms:W3CDTF">2009-03-01T06:48:38Z</dcterms:created>
  <dcterms:modified xsi:type="dcterms:W3CDTF">2014-08-20T02:20:09Z</dcterms:modified>
</cp:coreProperties>
</file>